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omments/modernComment_1A3_CE1DC9FA.xml" ContentType="application/vnd.ms-powerpoint.comments+xml"/>
  <Override PartName="/ppt/comments/modernComment_1A7_8F2C732.xml" ContentType="application/vnd.ms-powerpoint.comments+xml"/>
  <Override PartName="/ppt/comments/modernComment_13E_29E71241.xml" ContentType="application/vnd.ms-powerpoint.comments+xml"/>
  <Override PartName="/ppt/comments/modernComment_19F_70DEDEF6.xml" ContentType="application/vnd.ms-powerpoint.comments+xml"/>
  <Override PartName="/ppt/comments/modernComment_132_EC04BD1D.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4"/>
    <p:sldMasterId id="2147483698" r:id="rId5"/>
    <p:sldMasterId id="2147483717" r:id="rId6"/>
  </p:sldMasterIdLst>
  <p:notesMasterIdLst>
    <p:notesMasterId r:id="rId28"/>
  </p:notesMasterIdLst>
  <p:sldIdLst>
    <p:sldId id="257" r:id="rId7"/>
    <p:sldId id="521" r:id="rId8"/>
    <p:sldId id="403" r:id="rId9"/>
    <p:sldId id="377" r:id="rId10"/>
    <p:sldId id="380" r:id="rId11"/>
    <p:sldId id="422" r:id="rId12"/>
    <p:sldId id="428" r:id="rId13"/>
    <p:sldId id="431" r:id="rId14"/>
    <p:sldId id="382" r:id="rId15"/>
    <p:sldId id="430" r:id="rId16"/>
    <p:sldId id="432" r:id="rId17"/>
    <p:sldId id="419" r:id="rId18"/>
    <p:sldId id="410" r:id="rId19"/>
    <p:sldId id="423" r:id="rId20"/>
    <p:sldId id="318" r:id="rId21"/>
    <p:sldId id="415" r:id="rId22"/>
    <p:sldId id="425" r:id="rId23"/>
    <p:sldId id="306" r:id="rId24"/>
    <p:sldId id="302" r:id="rId25"/>
    <p:sldId id="433" r:id="rId26"/>
    <p:sldId id="316" r:id="rId27"/>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5BA3B52-3C59-28F6-810E-1C73228DD41C}" name="PRAT-CORONA Anais" initials="AP" userId="S::APratCorona@ivry94.fr::c61a2827-2b1f-42a7-8edb-5e52b9ca7ce3" providerId="AD"/>
  <p188:author id="{675A056D-69A5-F783-C103-A673C7CB97A0}" name="TRACOL Pierre-Olivier" initials="PT" userId="S::pierre-olivier.tracol@seqens.fr::fa161cf3-c098-40f5-8391-8bc22c8c8070" providerId="AD"/>
  <p188:author id="{3D3EBF7E-A567-5690-77B4-369F096149D9}" name="SALVAT  Sandrine" initials="SS" userId="S::ssalvat@ivry94.fr::c572629c-ea33-448e-8d3f-107d18894d6b" providerId="AD"/>
  <p188:author id="{8DE91AC8-397F-98E5-C5BA-524F1B256BF8}" name="TRIBOUT Jean" initials="JT" userId="S::jean.tribout@seqens.fr::50e2b6d2-b87f-41bf-81ae-d6e55cfed57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ERRANOVA Adrien" initials="TA" lastIdx="1" clrIdx="0">
    <p:extLst>
      <p:ext uri="{19B8F6BF-5375-455C-9EA6-DF929625EA0E}">
        <p15:presenceInfo xmlns:p15="http://schemas.microsoft.com/office/powerpoint/2012/main" userId="S::Adrien.TERRANOVA@seqens.fr::df37239a-a74f-4f25-8319-403555f737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004D"/>
    <a:srgbClr val="FDE67F"/>
    <a:srgbClr val="FFFFFF"/>
    <a:srgbClr val="556BE8"/>
    <a:srgbClr val="C5CCF8"/>
    <a:srgbClr val="B4C6E7"/>
    <a:srgbClr val="4F86A7"/>
    <a:srgbClr val="648FAC"/>
    <a:srgbClr val="FBBD0B"/>
    <a:srgbClr val="B1D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B344D84-9AFB-497E-A393-DC336BA19D2E}" styleName="Style moyen 3 - Accentuation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94660"/>
  </p:normalViewPr>
  <p:slideViewPr>
    <p:cSldViewPr snapToGrid="0">
      <p:cViewPr varScale="1">
        <p:scale>
          <a:sx n="105" d="100"/>
          <a:sy n="105" d="100"/>
        </p:scale>
        <p:origin x="176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8/10/relationships/authors" Targe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s>
</file>

<file path=ppt/comments/modernComment_132_EC04BD1D.xml><?xml version="1.0" encoding="utf-8"?>
<p188:cmLst xmlns:a="http://schemas.openxmlformats.org/drawingml/2006/main" xmlns:r="http://schemas.openxmlformats.org/officeDocument/2006/relationships" xmlns:p188="http://schemas.microsoft.com/office/powerpoint/2018/8/main">
  <p188:cm id="{085A5B9C-E67C-4FE6-A20A-42DD1AC4CB67}" authorId="{35BA3B52-3C59-28F6-810E-1C73228DD41C}" status="resolved" created="2025-01-29T14:25:21.755" complete="100000">
    <ac:txMkLst xmlns:ac="http://schemas.microsoft.com/office/drawing/2013/main/command">
      <pc:docMk xmlns:pc="http://schemas.microsoft.com/office/powerpoint/2013/main/command"/>
      <pc:sldMk xmlns:pc="http://schemas.microsoft.com/office/powerpoint/2013/main/command" cId="3959733533" sldId="306"/>
      <ac:spMk id="21" creationId="{79C3A3A3-1666-459E-B41E-47255E5A0F73}"/>
      <ac:txMk cp="79">
        <ac:context len="298" hash="3362363498"/>
      </ac:txMk>
    </ac:txMkLst>
    <p188:pos x="7382171" y="1479216"/>
    <p188:txBody>
      <a:bodyPr/>
      <a:lstStyle/>
      <a:p>
        <a:r>
          <a:rPr lang="fr-FR"/>
          <a:t>À mettre après la CALEOL?</a:t>
        </a:r>
      </a:p>
    </p188:txBody>
  </p188:cm>
</p188:cmLst>
</file>

<file path=ppt/comments/modernComment_13E_29E71241.xml><?xml version="1.0" encoding="utf-8"?>
<p188:cmLst xmlns:a="http://schemas.openxmlformats.org/drawingml/2006/main" xmlns:r="http://schemas.openxmlformats.org/officeDocument/2006/relationships" xmlns:p188="http://schemas.microsoft.com/office/powerpoint/2018/8/main">
  <p188:cm id="{5B74420F-6065-4A47-8CA4-1E0D15E5A1FA}" authorId="{35BA3B52-3C59-28F6-810E-1C73228DD41C}" created="2025-01-29T14:14:26.116">
    <ac:txMkLst xmlns:ac="http://schemas.microsoft.com/office/drawing/2013/main/command">
      <pc:docMk xmlns:pc="http://schemas.microsoft.com/office/powerpoint/2013/main/command"/>
      <pc:sldMk xmlns:pc="http://schemas.microsoft.com/office/powerpoint/2013/main/command" cId="703009345" sldId="318"/>
      <ac:spMk id="4" creationId="{51FEC054-A751-4671-835B-6354CF6A1EDA}"/>
      <ac:txMk cp="441" len="58">
        <ac:context len="753" hash="3063269075"/>
      </ac:txMk>
    </ac:txMkLst>
    <p188:pos x="6144332" y="3655449"/>
    <p188:replyLst>
      <p188:reply id="{B46C0820-A8ED-4DD1-96F6-33077DE3F9FC}" authorId="{675A056D-69A5-F783-C103-A673C7CB97A0}" created="2025-02-03T09:52:15.432">
        <p188:txBody>
          <a:bodyPr/>
          <a:lstStyle/>
          <a:p>
            <a:r>
              <a:rPr lang="fr-FR"/>
              <a:t>Sur le plan juridique.  il n’est pas possible de conférer un tel «droit de retour». Les demandes ne pourront etre examinées qu’au titre des demandes de mutation (les demandes ne peuvent pas etre considérées comme prioritaire au regard des règles d’attribution)</a:t>
            </a:r>
          </a:p>
        </p188:txBody>
      </p188:reply>
    </p188:replyLst>
    <p188:txBody>
      <a:bodyPr/>
      <a:lstStyle/>
      <a:p>
        <a:r>
          <a:rPr lang="fr-FR"/>
          <a:t>Vous ne parlez pas du droit au retour; est-ce un oubli?</a:t>
        </a:r>
      </a:p>
    </p188:txBody>
  </p188:cm>
</p188:cmLst>
</file>

<file path=ppt/comments/modernComment_19F_70DEDEF6.xml><?xml version="1.0" encoding="utf-8"?>
<p188:cmLst xmlns:a="http://schemas.openxmlformats.org/drawingml/2006/main" xmlns:r="http://schemas.openxmlformats.org/officeDocument/2006/relationships" xmlns:p188="http://schemas.microsoft.com/office/powerpoint/2018/8/main">
  <p188:cm id="{1D0A11C6-B147-499E-A7EF-51B8B070028A}" authorId="{35BA3B52-3C59-28F6-810E-1C73228DD41C}" created="2025-01-29T12:33:22.961">
    <ac:deMkLst xmlns:ac="http://schemas.microsoft.com/office/drawing/2013/main/command">
      <pc:docMk xmlns:pc="http://schemas.microsoft.com/office/powerpoint/2013/main/command"/>
      <pc:sldMk xmlns:pc="http://schemas.microsoft.com/office/powerpoint/2013/main/command" cId="1893654262" sldId="415"/>
      <ac:spMk id="4" creationId="{077AFA67-82DF-421B-8B52-9BCB45790810}"/>
    </ac:deMkLst>
    <p188:pos x="8734716" y="2469297"/>
    <p188:replyLst>
      <p188:reply id="{6640D4EF-783F-416D-B092-A74180E24A1E}" authorId="{675A056D-69A5-F783-C103-A673C7CB97A0}" created="2025-02-03T10:06:40.373">
        <p188:txBody>
          <a:bodyPr/>
          <a:lstStyle/>
          <a:p>
            <a:r>
              <a:rPr lang="fr-FR"/>
              <a:t>Chaque situation est individuelle car les APL sont pris en compte dans le calcul. Nous préférons exposer plutôt la règle générale</a:t>
            </a:r>
          </a:p>
        </p188:txBody>
      </p188:reply>
    </p188:replyLst>
    <p188:txBody>
      <a:bodyPr/>
      <a:lstStyle/>
      <a:p>
        <a:r>
          <a:rPr lang="fr-FR"/>
          <a:t>Faut-il mettre un exemple</a:t>
        </a:r>
      </a:p>
    </p188:txBody>
  </p188:cm>
</p188:cmLst>
</file>

<file path=ppt/comments/modernComment_1A3_CE1DC9FA.xml><?xml version="1.0" encoding="utf-8"?>
<p188:cmLst xmlns:a="http://schemas.openxmlformats.org/drawingml/2006/main" xmlns:r="http://schemas.openxmlformats.org/officeDocument/2006/relationships" xmlns:p188="http://schemas.microsoft.com/office/powerpoint/2018/8/main">
  <p188:cm id="{668C4EC5-C9B0-45A0-A8E0-AD716768BD77}" authorId="{35BA3B52-3C59-28F6-810E-1C73228DD41C}" status="resolved" created="2025-01-29T12:31:04.811" complete="100000">
    <pc:sldMkLst xmlns:pc="http://schemas.microsoft.com/office/powerpoint/2013/main/command">
      <pc:docMk/>
      <pc:sldMk cId="3458058746" sldId="419"/>
    </pc:sldMkLst>
    <p188:pos x="3667125" y="2914650"/>
    <p188:txBody>
      <a:bodyPr/>
      <a:lstStyle/>
      <a:p>
        <a:r>
          <a:rPr lang="fr-FR"/>
          <a:t>Ici je pense qu’il faut préciser la période de démarrage des enquêtes sociales. Peut-être indiquer «à partir de mars…» pour que les locataires se tiennent prêts.</a:t>
        </a:r>
      </a:p>
    </p188:txBody>
  </p188:cm>
</p188:cmLst>
</file>

<file path=ppt/comments/modernComment_1A7_8F2C732.xml><?xml version="1.0" encoding="utf-8"?>
<p188:cmLst xmlns:a="http://schemas.openxmlformats.org/drawingml/2006/main" xmlns:r="http://schemas.openxmlformats.org/officeDocument/2006/relationships" xmlns:p188="http://schemas.microsoft.com/office/powerpoint/2018/8/main">
  <p188:cm id="{94469848-6D0F-4314-9254-F398C4DAA36F}" authorId="{35BA3B52-3C59-28F6-810E-1C73228DD41C}" created="2025-01-29T14:21:11.311">
    <pc:sldMkLst xmlns:pc="http://schemas.microsoft.com/office/powerpoint/2013/main/command">
      <pc:docMk/>
      <pc:sldMk cId="150128434" sldId="423"/>
    </pc:sldMkLst>
    <p188:replyLst>
      <p188:reply id="{3D6C4C5E-06DA-4C9F-B952-C9F7AEC0CE46}" authorId="{35BA3B52-3C59-28F6-810E-1C73228DD41C}" created="2025-01-29T14:21:33.378">
        <p188:txBody>
          <a:bodyPr/>
          <a:lstStyle/>
          <a:p>
            <a:r>
              <a:rPr lang="fr-FR"/>
              <a:t>Nous craignons l’afflux de demande auprès du service...</a:t>
            </a:r>
          </a:p>
        </p188:txBody>
      </p188:reply>
      <p188:reply id="{2BC0D291-1820-4227-B639-9A64E86910DC}" authorId="{675A056D-69A5-F783-C103-A673C7CB97A0}" created="2025-02-03T08:59:29.185">
        <p188:txBody>
          <a:bodyPr/>
          <a:lstStyle/>
          <a:p>
            <a:r>
              <a:rPr lang="fr-FR"/>
              <a:t>Bien noté =&gt; je vous propose de l’indiquer à l’oral pour ne pas surcharger cette diapo</a:t>
            </a:r>
          </a:p>
        </p188:txBody>
      </p188:reply>
    </p188:replyLst>
    <p188:txBody>
      <a:bodyPr/>
      <a:lstStyle/>
      <a:p>
        <a:r>
          <a:rPr lang="fr-FR"/>
          <a:t>Il serait bon de préciser le rôle de la Ville : suivi du projet, participation aux instances mais pas en charge du relogement</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94FAC1E-021D-41A0-AF12-C0EC5FCAEA4B}" type="datetimeFigureOut">
              <a:rPr lang="fr-FR" smtClean="0"/>
              <a:t>03/02/2025</a:t>
            </a:fld>
            <a:endParaRPr lang="fr-FR"/>
          </a:p>
        </p:txBody>
      </p:sp>
      <p:sp>
        <p:nvSpPr>
          <p:cNvPr id="4" name="Espace réservé de l'image des diapositives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D9FDFBB-AC10-4E71-89BA-1D8FA7777D11}" type="slidenum">
              <a:rPr lang="fr-FR" smtClean="0"/>
              <a:t>‹N°›</a:t>
            </a:fld>
            <a:endParaRPr lang="fr-FR"/>
          </a:p>
        </p:txBody>
      </p:sp>
    </p:spTree>
    <p:extLst>
      <p:ext uri="{BB962C8B-B14F-4D97-AF65-F5344CB8AC3E}">
        <p14:creationId xmlns:p14="http://schemas.microsoft.com/office/powerpoint/2010/main" val="3610580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1.xml"/><Relationship Id="rId5" Type="http://schemas.openxmlformats.org/officeDocument/2006/relationships/image" Target="../media/image19.png"/><Relationship Id="rId4" Type="http://schemas.openxmlformats.org/officeDocument/2006/relationships/image" Target="../media/image18.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Master" Target="../slideMasters/slideMaster3.xml"/><Relationship Id="rId4" Type="http://schemas.openxmlformats.org/officeDocument/2006/relationships/image" Target="../media/image22.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6.jpeg"/><Relationship Id="rId1" Type="http://schemas.openxmlformats.org/officeDocument/2006/relationships/slideMaster" Target="../slideMasters/slideMaster3.xml"/><Relationship Id="rId4" Type="http://schemas.openxmlformats.org/officeDocument/2006/relationships/image" Target="../media/image24.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8.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6.jpeg"/><Relationship Id="rId1" Type="http://schemas.openxmlformats.org/officeDocument/2006/relationships/slideMaster" Target="../slideMasters/slideMaster3.xml"/><Relationship Id="rId4" Type="http://schemas.openxmlformats.org/officeDocument/2006/relationships/image" Target="../media/image25.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6.jpeg"/><Relationship Id="rId1" Type="http://schemas.openxmlformats.org/officeDocument/2006/relationships/slideMaster" Target="../slideMasters/slideMaster3.xml"/><Relationship Id="rId4" Type="http://schemas.openxmlformats.org/officeDocument/2006/relationships/image" Target="../media/image22.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0.png"/><Relationship Id="rId1" Type="http://schemas.openxmlformats.org/officeDocument/2006/relationships/slideMaster" Target="../slideMasters/slideMaster3.xml"/><Relationship Id="rId4" Type="http://schemas.openxmlformats.org/officeDocument/2006/relationships/image" Target="../media/image31.jpe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1.jpeg"/><Relationship Id="rId1" Type="http://schemas.openxmlformats.org/officeDocument/2006/relationships/slideMaster" Target="../slideMasters/slideMaster3.xml"/><Relationship Id="rId4" Type="http://schemas.openxmlformats.org/officeDocument/2006/relationships/image" Target="../media/image22.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8.png"/><Relationship Id="rId1" Type="http://schemas.openxmlformats.org/officeDocument/2006/relationships/slideMaster" Target="../slideMasters/slideMaster3.xml"/><Relationship Id="rId4" Type="http://schemas.openxmlformats.org/officeDocument/2006/relationships/image" Target="../media/image31.jpe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9.png"/><Relationship Id="rId1" Type="http://schemas.openxmlformats.org/officeDocument/2006/relationships/slideMaster" Target="../slideMasters/slideMaster3.xml"/><Relationship Id="rId4" Type="http://schemas.openxmlformats.org/officeDocument/2006/relationships/image" Target="../media/image31.jpe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0.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8.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0.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7.png"/><Relationship Id="rId1" Type="http://schemas.openxmlformats.org/officeDocument/2006/relationships/slideMaster" Target="../slideMasters/slideMaster3.xml"/><Relationship Id="rId4" Type="http://schemas.openxmlformats.org/officeDocument/2006/relationships/image" Target="../media/image32.jpe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8.png"/><Relationship Id="rId1" Type="http://schemas.openxmlformats.org/officeDocument/2006/relationships/slideMaster" Target="../slideMasters/slideMaster3.xml"/><Relationship Id="rId4" Type="http://schemas.openxmlformats.org/officeDocument/2006/relationships/image" Target="../media/image32.jpe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0.png"/><Relationship Id="rId1" Type="http://schemas.openxmlformats.org/officeDocument/2006/relationships/slideMaster" Target="../slideMasters/slideMaster3.xml"/><Relationship Id="rId4" Type="http://schemas.openxmlformats.org/officeDocument/2006/relationships/image" Target="../media/image32.jpe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9.png"/><Relationship Id="rId1" Type="http://schemas.openxmlformats.org/officeDocument/2006/relationships/slideMaster" Target="../slideMasters/slideMaster3.xml"/><Relationship Id="rId4" Type="http://schemas.openxmlformats.org/officeDocument/2006/relationships/image" Target="../media/image32.jpe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4.jpe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4.jpe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4.jpe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7.png"/><Relationship Id="rId1" Type="http://schemas.openxmlformats.org/officeDocument/2006/relationships/slideMaster" Target="../slideMasters/slideMaster3.xml"/><Relationship Id="rId4" Type="http://schemas.openxmlformats.org/officeDocument/2006/relationships/image" Target="../media/image35.jpe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8.png"/><Relationship Id="rId1" Type="http://schemas.openxmlformats.org/officeDocument/2006/relationships/slideMaster" Target="../slideMasters/slideMaster3.xml"/><Relationship Id="rId4" Type="http://schemas.openxmlformats.org/officeDocument/2006/relationships/image" Target="../media/image24.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9.png"/><Relationship Id="rId1" Type="http://schemas.openxmlformats.org/officeDocument/2006/relationships/slideMaster" Target="../slideMasters/slideMaster3.xml"/><Relationship Id="rId4" Type="http://schemas.openxmlformats.org/officeDocument/2006/relationships/image" Target="../media/image25.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0.png"/><Relationship Id="rId1" Type="http://schemas.openxmlformats.org/officeDocument/2006/relationships/slideMaster" Target="../slideMasters/slideMaster3.xml"/><Relationship Id="rId4" Type="http://schemas.openxmlformats.org/officeDocument/2006/relationships/image" Target="../media/image35.jpe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6.jpe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6.jpe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6.jpe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6.jpe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F678F744-8F3E-4F65-A43C-C9CE1CEA87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Espace réservé du titre 1">
            <a:extLst>
              <a:ext uri="{FF2B5EF4-FFF2-40B4-BE49-F238E27FC236}">
                <a16:creationId xmlns:a16="http://schemas.microsoft.com/office/drawing/2014/main" id="{36A8C043-DA47-4645-8529-0965E0EB2877}"/>
              </a:ext>
            </a:extLst>
          </p:cNvPr>
          <p:cNvSpPr>
            <a:spLocks noGrp="1"/>
          </p:cNvSpPr>
          <p:nvPr>
            <p:ph type="title"/>
          </p:nvPr>
        </p:nvSpPr>
        <p:spPr>
          <a:xfrm>
            <a:off x="4964685" y="2102422"/>
            <a:ext cx="3686470" cy="1325563"/>
          </a:xfrm>
          <a:prstGeom prst="rect">
            <a:avLst/>
          </a:prstGeom>
        </p:spPr>
        <p:txBody>
          <a:bodyPr vert="horz" lIns="91440" tIns="45720" rIns="91440" bIns="45720" rtlCol="0" anchor="ctr">
            <a:normAutofit/>
          </a:bodyPr>
          <a:lstStyle>
            <a:lvl1pPr algn="ctr">
              <a:lnSpc>
                <a:spcPts val="4400"/>
              </a:lnSpc>
              <a:defRPr>
                <a:solidFill>
                  <a:srgbClr val="003F7A"/>
                </a:solidFill>
              </a:defRPr>
            </a:lvl1pPr>
          </a:lstStyle>
          <a:p>
            <a:r>
              <a:rPr lang="fr-FR"/>
              <a:t>Modifiez le style du titre</a:t>
            </a:r>
          </a:p>
        </p:txBody>
      </p:sp>
      <p:sp>
        <p:nvSpPr>
          <p:cNvPr id="9" name="Espace réservé de la date 3">
            <a:extLst>
              <a:ext uri="{FF2B5EF4-FFF2-40B4-BE49-F238E27FC236}">
                <a16:creationId xmlns:a16="http://schemas.microsoft.com/office/drawing/2014/main" id="{D2CCC7F8-E375-4A5D-A97E-6792016CE687}"/>
              </a:ext>
            </a:extLst>
          </p:cNvPr>
          <p:cNvSpPr>
            <a:spLocks noGrp="1"/>
          </p:cNvSpPr>
          <p:nvPr>
            <p:ph type="dt" sz="half" idx="2"/>
          </p:nvPr>
        </p:nvSpPr>
        <p:spPr>
          <a:xfrm>
            <a:off x="6807920" y="4555831"/>
            <a:ext cx="2057400" cy="365125"/>
          </a:xfrm>
          <a:prstGeom prst="rect">
            <a:avLst/>
          </a:prstGeom>
        </p:spPr>
        <p:txBody>
          <a:bodyPr vert="horz" lIns="91440" tIns="45720" rIns="91440" bIns="45720" rtlCol="0" anchor="ctr"/>
          <a:lstStyle>
            <a:lvl1pPr algn="r">
              <a:defRPr sz="1600">
                <a:solidFill>
                  <a:srgbClr val="3DA1FF"/>
                </a:solidFill>
              </a:defRPr>
            </a:lvl1pPr>
          </a:lstStyle>
          <a:p>
            <a:fld id="{86AA57E0-827D-493F-983F-A85783E83E10}" type="datetimeFigureOut">
              <a:rPr lang="fr-FR" smtClean="0"/>
              <a:pPr/>
              <a:t>03/02/2025</a:t>
            </a:fld>
            <a:endParaRPr lang="fr-FR"/>
          </a:p>
        </p:txBody>
      </p:sp>
    </p:spTree>
    <p:extLst>
      <p:ext uri="{BB962C8B-B14F-4D97-AF65-F5344CB8AC3E}">
        <p14:creationId xmlns:p14="http://schemas.microsoft.com/office/powerpoint/2010/main" val="1528797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Deux contenus">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5140B5F9-CBB0-41F6-B14E-9AD943CD1AB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Espace réservé du contenu 2">
            <a:extLst>
              <a:ext uri="{FF2B5EF4-FFF2-40B4-BE49-F238E27FC236}">
                <a16:creationId xmlns:a16="http://schemas.microsoft.com/office/drawing/2014/main" id="{0BDB7F4A-F4D6-4558-9C28-6B4F1209EFAF}"/>
              </a:ext>
            </a:extLst>
          </p:cNvPr>
          <p:cNvSpPr>
            <a:spLocks noGrp="1"/>
          </p:cNvSpPr>
          <p:nvPr>
            <p:ph sz="half" idx="1"/>
          </p:nvPr>
        </p:nvSpPr>
        <p:spPr>
          <a:xfrm>
            <a:off x="628650" y="1825626"/>
            <a:ext cx="3886200" cy="4103835"/>
          </a:xfrm>
          <a:prstGeom prst="rect">
            <a:avLst/>
          </a:prstGeom>
        </p:spPr>
        <p:txBody>
          <a:bodyPr/>
          <a:lstStyle>
            <a:lvl1pPr>
              <a:defRPr>
                <a:solidFill>
                  <a:srgbClr val="FBBD0B"/>
                </a:solidFill>
              </a:defRPr>
            </a:lvl1pPr>
            <a:lvl2pPr>
              <a:defRPr>
                <a:solidFill>
                  <a:srgbClr val="003F7A"/>
                </a:solidFill>
              </a:defRPr>
            </a:lvl2pPr>
            <a:lvl3pPr>
              <a:defRPr>
                <a:solidFill>
                  <a:srgbClr val="003F7A"/>
                </a:solidFill>
              </a:defRPr>
            </a:lvl3pPr>
            <a:lvl4pPr>
              <a:defRPr>
                <a:solidFill>
                  <a:srgbClr val="003F7A"/>
                </a:solidFill>
              </a:defRPr>
            </a:lvl4pPr>
            <a:lvl5pPr>
              <a:defRPr>
                <a:solidFill>
                  <a:srgbClr val="003F7A"/>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2FBCBBA5-2C08-4C91-9132-0A77CFA1041F}"/>
              </a:ext>
            </a:extLst>
          </p:cNvPr>
          <p:cNvSpPr>
            <a:spLocks noGrp="1"/>
          </p:cNvSpPr>
          <p:nvPr>
            <p:ph sz="half" idx="2"/>
          </p:nvPr>
        </p:nvSpPr>
        <p:spPr>
          <a:xfrm>
            <a:off x="4629150" y="1825626"/>
            <a:ext cx="3886200" cy="4103835"/>
          </a:xfrm>
          <a:prstGeom prst="rect">
            <a:avLst/>
          </a:prstGeom>
        </p:spPr>
        <p:txBody>
          <a:bodyPr/>
          <a:lstStyle>
            <a:lvl1pPr>
              <a:defRPr>
                <a:solidFill>
                  <a:srgbClr val="FBBD0B"/>
                </a:solidFill>
              </a:defRPr>
            </a:lvl1pPr>
            <a:lvl2pPr>
              <a:defRPr>
                <a:solidFill>
                  <a:srgbClr val="003F7A"/>
                </a:solidFill>
              </a:defRPr>
            </a:lvl2pPr>
            <a:lvl3pPr>
              <a:defRPr>
                <a:solidFill>
                  <a:srgbClr val="003F7A"/>
                </a:solidFill>
              </a:defRPr>
            </a:lvl3pPr>
            <a:lvl4pPr>
              <a:defRPr>
                <a:solidFill>
                  <a:srgbClr val="003F7A"/>
                </a:solidFill>
              </a:defRPr>
            </a:lvl4pPr>
            <a:lvl5pPr>
              <a:defRPr>
                <a:solidFill>
                  <a:srgbClr val="003F7A"/>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Espace réservé du titre 1">
            <a:extLst>
              <a:ext uri="{FF2B5EF4-FFF2-40B4-BE49-F238E27FC236}">
                <a16:creationId xmlns:a16="http://schemas.microsoft.com/office/drawing/2014/main" id="{62C070B8-7D0C-454D-A26D-6BFAE35D9669}"/>
              </a:ext>
            </a:extLst>
          </p:cNvPr>
          <p:cNvSpPr>
            <a:spLocks noGrp="1"/>
          </p:cNvSpPr>
          <p:nvPr>
            <p:ph type="title" hasCustomPrompt="1"/>
          </p:nvPr>
        </p:nvSpPr>
        <p:spPr>
          <a:xfrm>
            <a:off x="3158863" y="393914"/>
            <a:ext cx="5356487" cy="428478"/>
          </a:xfrm>
          <a:prstGeom prst="rect">
            <a:avLst/>
          </a:prstGeom>
        </p:spPr>
        <p:txBody>
          <a:bodyPr vert="horz" lIns="91440" tIns="45720" rIns="91440" bIns="45720" rtlCol="0" anchor="ctr">
            <a:noAutofit/>
          </a:bodyPr>
          <a:lstStyle>
            <a:lvl1pPr algn="r">
              <a:defRPr sz="3200">
                <a:solidFill>
                  <a:srgbClr val="003F7A"/>
                </a:solidFill>
              </a:defRPr>
            </a:lvl1pPr>
          </a:lstStyle>
          <a:p>
            <a:r>
              <a:rPr lang="fr-FR"/>
              <a:t>MODIFIEZ LE STYLE DU TITRE</a:t>
            </a:r>
          </a:p>
        </p:txBody>
      </p:sp>
      <p:sp>
        <p:nvSpPr>
          <p:cNvPr id="11" name="Espace réservé du numéro de diapositive 5">
            <a:extLst>
              <a:ext uri="{FF2B5EF4-FFF2-40B4-BE49-F238E27FC236}">
                <a16:creationId xmlns:a16="http://schemas.microsoft.com/office/drawing/2014/main" id="{9ED3BBF1-FB49-4BE8-9041-06251FD8B340}"/>
              </a:ext>
            </a:extLst>
          </p:cNvPr>
          <p:cNvSpPr>
            <a:spLocks noGrp="1"/>
          </p:cNvSpPr>
          <p:nvPr>
            <p:ph type="sldNum" sz="quarter" idx="12"/>
          </p:nvPr>
        </p:nvSpPr>
        <p:spPr>
          <a:xfrm>
            <a:off x="158489" y="6290363"/>
            <a:ext cx="2057400" cy="365125"/>
          </a:xfrm>
          <a:prstGeom prst="rect">
            <a:avLst/>
          </a:prstGeom>
        </p:spPr>
        <p:txBody>
          <a:bodyPr/>
          <a:lstStyle>
            <a:lvl1pPr algn="l">
              <a:defRPr>
                <a:solidFill>
                  <a:srgbClr val="FBBD0B"/>
                </a:solidFill>
              </a:defRPr>
            </a:lvl1pPr>
          </a:lstStyle>
          <a:p>
            <a:fld id="{E24E489B-1724-4A08-9582-A3F50A9FA3BC}" type="slidenum">
              <a:rPr lang="fr-FR" smtClean="0"/>
              <a:pPr/>
              <a:t>‹N°›</a:t>
            </a:fld>
            <a:endParaRPr lang="fr-FR"/>
          </a:p>
        </p:txBody>
      </p:sp>
    </p:spTree>
    <p:extLst>
      <p:ext uri="{BB962C8B-B14F-4D97-AF65-F5344CB8AC3E}">
        <p14:creationId xmlns:p14="http://schemas.microsoft.com/office/powerpoint/2010/main" val="1447477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Disposition personnalisée">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B4C3699-E4F2-4F36-B652-6213FC7222D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Titre 1">
            <a:extLst>
              <a:ext uri="{FF2B5EF4-FFF2-40B4-BE49-F238E27FC236}">
                <a16:creationId xmlns:a16="http://schemas.microsoft.com/office/drawing/2014/main" id="{9EB8F703-B20D-4952-9F31-329AB25C484A}"/>
              </a:ext>
            </a:extLst>
          </p:cNvPr>
          <p:cNvSpPr>
            <a:spLocks noGrp="1"/>
          </p:cNvSpPr>
          <p:nvPr>
            <p:ph type="title"/>
          </p:nvPr>
        </p:nvSpPr>
        <p:spPr>
          <a:xfrm>
            <a:off x="3068426" y="2092753"/>
            <a:ext cx="5656082" cy="914400"/>
          </a:xfrm>
          <a:prstGeom prst="rect">
            <a:avLst/>
          </a:prstGeom>
        </p:spPr>
        <p:txBody>
          <a:bodyPr>
            <a:noAutofit/>
          </a:bodyPr>
          <a:lstStyle>
            <a:lvl1pPr marL="857250" indent="-857250">
              <a:buClr>
                <a:srgbClr val="003F7A"/>
              </a:buClr>
              <a:buFont typeface="+mj-lt"/>
              <a:buAutoNum type="romanUcPeriod"/>
              <a:defRPr sz="3600">
                <a:solidFill>
                  <a:schemeClr val="accent3">
                    <a:lumMod val="50000"/>
                  </a:schemeClr>
                </a:solidFill>
              </a:defRPr>
            </a:lvl1pPr>
          </a:lstStyle>
          <a:p>
            <a:r>
              <a:rPr lang="fr-FR"/>
              <a:t>Modifiez le style du titre</a:t>
            </a:r>
          </a:p>
        </p:txBody>
      </p:sp>
      <p:sp>
        <p:nvSpPr>
          <p:cNvPr id="10" name="Espace réservé du numéro de diapositive 5">
            <a:extLst>
              <a:ext uri="{FF2B5EF4-FFF2-40B4-BE49-F238E27FC236}">
                <a16:creationId xmlns:a16="http://schemas.microsoft.com/office/drawing/2014/main" id="{5779D98B-DE72-4204-B7D5-A020C26FEA57}"/>
              </a:ext>
            </a:extLst>
          </p:cNvPr>
          <p:cNvSpPr>
            <a:spLocks noGrp="1"/>
          </p:cNvSpPr>
          <p:nvPr>
            <p:ph type="sldNum" sz="quarter" idx="12"/>
          </p:nvPr>
        </p:nvSpPr>
        <p:spPr>
          <a:xfrm>
            <a:off x="158489" y="6290363"/>
            <a:ext cx="2057400" cy="365125"/>
          </a:xfrm>
          <a:prstGeom prst="rect">
            <a:avLst/>
          </a:prstGeom>
        </p:spPr>
        <p:txBody>
          <a:bodyPr/>
          <a:lstStyle>
            <a:lvl1pPr algn="l">
              <a:defRPr>
                <a:solidFill>
                  <a:srgbClr val="F8F8F8"/>
                </a:solidFill>
              </a:defRPr>
            </a:lvl1pPr>
          </a:lstStyle>
          <a:p>
            <a:fld id="{E24E489B-1724-4A08-9582-A3F50A9FA3BC}" type="slidenum">
              <a:rPr lang="fr-FR" smtClean="0"/>
              <a:pPr/>
              <a:t>‹N°›</a:t>
            </a:fld>
            <a:endParaRPr lang="fr-FR"/>
          </a:p>
        </p:txBody>
      </p:sp>
    </p:spTree>
    <p:extLst>
      <p:ext uri="{BB962C8B-B14F-4D97-AF65-F5344CB8AC3E}">
        <p14:creationId xmlns:p14="http://schemas.microsoft.com/office/powerpoint/2010/main" val="38665699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Deux contenus">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9C496A8F-4F0A-47CB-B1BB-ABE59A1221E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Espace réservé du contenu 2">
            <a:extLst>
              <a:ext uri="{FF2B5EF4-FFF2-40B4-BE49-F238E27FC236}">
                <a16:creationId xmlns:a16="http://schemas.microsoft.com/office/drawing/2014/main" id="{0BDB7F4A-F4D6-4558-9C28-6B4F1209EFAF}"/>
              </a:ext>
            </a:extLst>
          </p:cNvPr>
          <p:cNvSpPr>
            <a:spLocks noGrp="1"/>
          </p:cNvSpPr>
          <p:nvPr>
            <p:ph sz="half" idx="1"/>
          </p:nvPr>
        </p:nvSpPr>
        <p:spPr>
          <a:xfrm>
            <a:off x="628650" y="1825626"/>
            <a:ext cx="3886200" cy="4103835"/>
          </a:xfrm>
          <a:prstGeom prst="rect">
            <a:avLst/>
          </a:prstGeom>
        </p:spPr>
        <p:txBody>
          <a:bodyPr/>
          <a:lstStyle>
            <a:lvl1pPr>
              <a:defRPr>
                <a:solidFill>
                  <a:srgbClr val="E50B4C"/>
                </a:solidFill>
              </a:defRPr>
            </a:lvl1pPr>
            <a:lvl2pPr>
              <a:defRPr>
                <a:solidFill>
                  <a:srgbClr val="003F7A"/>
                </a:solidFill>
              </a:defRPr>
            </a:lvl2pPr>
            <a:lvl3pPr>
              <a:defRPr>
                <a:solidFill>
                  <a:srgbClr val="003F7A"/>
                </a:solidFill>
              </a:defRPr>
            </a:lvl3pPr>
            <a:lvl4pPr>
              <a:defRPr>
                <a:solidFill>
                  <a:srgbClr val="003F7A"/>
                </a:solidFill>
              </a:defRPr>
            </a:lvl4pPr>
            <a:lvl5pPr>
              <a:defRPr>
                <a:solidFill>
                  <a:srgbClr val="003F7A"/>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2FBCBBA5-2C08-4C91-9132-0A77CFA1041F}"/>
              </a:ext>
            </a:extLst>
          </p:cNvPr>
          <p:cNvSpPr>
            <a:spLocks noGrp="1"/>
          </p:cNvSpPr>
          <p:nvPr>
            <p:ph sz="half" idx="2"/>
          </p:nvPr>
        </p:nvSpPr>
        <p:spPr>
          <a:xfrm>
            <a:off x="4629150" y="1825626"/>
            <a:ext cx="3886200" cy="4103835"/>
          </a:xfrm>
          <a:prstGeom prst="rect">
            <a:avLst/>
          </a:prstGeom>
        </p:spPr>
        <p:txBody>
          <a:bodyPr/>
          <a:lstStyle>
            <a:lvl1pPr>
              <a:defRPr>
                <a:solidFill>
                  <a:srgbClr val="E50B4C"/>
                </a:solidFill>
              </a:defRPr>
            </a:lvl1pPr>
            <a:lvl2pPr>
              <a:defRPr>
                <a:solidFill>
                  <a:srgbClr val="003F7A"/>
                </a:solidFill>
              </a:defRPr>
            </a:lvl2pPr>
            <a:lvl3pPr>
              <a:defRPr>
                <a:solidFill>
                  <a:srgbClr val="003F7A"/>
                </a:solidFill>
              </a:defRPr>
            </a:lvl3pPr>
            <a:lvl4pPr>
              <a:defRPr>
                <a:solidFill>
                  <a:srgbClr val="003F7A"/>
                </a:solidFill>
              </a:defRPr>
            </a:lvl4pPr>
            <a:lvl5pPr>
              <a:defRPr>
                <a:solidFill>
                  <a:srgbClr val="003F7A"/>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Espace réservé du titre 1">
            <a:extLst>
              <a:ext uri="{FF2B5EF4-FFF2-40B4-BE49-F238E27FC236}">
                <a16:creationId xmlns:a16="http://schemas.microsoft.com/office/drawing/2014/main" id="{62C070B8-7D0C-454D-A26D-6BFAE35D9669}"/>
              </a:ext>
            </a:extLst>
          </p:cNvPr>
          <p:cNvSpPr>
            <a:spLocks noGrp="1"/>
          </p:cNvSpPr>
          <p:nvPr>
            <p:ph type="title" hasCustomPrompt="1"/>
          </p:nvPr>
        </p:nvSpPr>
        <p:spPr>
          <a:xfrm>
            <a:off x="3158863" y="393914"/>
            <a:ext cx="5356487" cy="428478"/>
          </a:xfrm>
          <a:prstGeom prst="rect">
            <a:avLst/>
          </a:prstGeom>
        </p:spPr>
        <p:txBody>
          <a:bodyPr vert="horz" lIns="91440" tIns="45720" rIns="91440" bIns="45720" rtlCol="0" anchor="ctr">
            <a:noAutofit/>
          </a:bodyPr>
          <a:lstStyle>
            <a:lvl1pPr algn="r">
              <a:defRPr sz="3200" b="1">
                <a:solidFill>
                  <a:srgbClr val="003F7A"/>
                </a:solidFill>
              </a:defRPr>
            </a:lvl1pPr>
          </a:lstStyle>
          <a:p>
            <a:r>
              <a:rPr lang="fr-FR"/>
              <a:t>MODIFIEZ LE STYLE DU TITRE</a:t>
            </a:r>
          </a:p>
        </p:txBody>
      </p:sp>
      <p:sp>
        <p:nvSpPr>
          <p:cNvPr id="11" name="Espace réservé du numéro de diapositive 5">
            <a:extLst>
              <a:ext uri="{FF2B5EF4-FFF2-40B4-BE49-F238E27FC236}">
                <a16:creationId xmlns:a16="http://schemas.microsoft.com/office/drawing/2014/main" id="{9ED3BBF1-FB49-4BE8-9041-06251FD8B340}"/>
              </a:ext>
            </a:extLst>
          </p:cNvPr>
          <p:cNvSpPr>
            <a:spLocks noGrp="1"/>
          </p:cNvSpPr>
          <p:nvPr>
            <p:ph type="sldNum" sz="quarter" idx="12"/>
          </p:nvPr>
        </p:nvSpPr>
        <p:spPr>
          <a:xfrm>
            <a:off x="158489" y="6290363"/>
            <a:ext cx="2057400" cy="365125"/>
          </a:xfrm>
          <a:prstGeom prst="rect">
            <a:avLst/>
          </a:prstGeom>
        </p:spPr>
        <p:txBody>
          <a:bodyPr/>
          <a:lstStyle>
            <a:lvl1pPr algn="l">
              <a:defRPr>
                <a:solidFill>
                  <a:srgbClr val="FBBD0B"/>
                </a:solidFill>
              </a:defRPr>
            </a:lvl1pPr>
          </a:lstStyle>
          <a:p>
            <a:fld id="{E24E489B-1724-4A08-9582-A3F50A9FA3BC}" type="slidenum">
              <a:rPr lang="fr-FR" smtClean="0"/>
              <a:pPr/>
              <a:t>‹N°›</a:t>
            </a:fld>
            <a:endParaRPr lang="fr-FR"/>
          </a:p>
        </p:txBody>
      </p:sp>
    </p:spTree>
    <p:extLst>
      <p:ext uri="{BB962C8B-B14F-4D97-AF65-F5344CB8AC3E}">
        <p14:creationId xmlns:p14="http://schemas.microsoft.com/office/powerpoint/2010/main" val="42115635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Deux contenus">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01C2C2F2-C647-4C86-AA73-71E86B0BEA9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0" name="Espace réservé du titre 1">
            <a:extLst>
              <a:ext uri="{FF2B5EF4-FFF2-40B4-BE49-F238E27FC236}">
                <a16:creationId xmlns:a16="http://schemas.microsoft.com/office/drawing/2014/main" id="{62C070B8-7D0C-454D-A26D-6BFAE35D9669}"/>
              </a:ext>
            </a:extLst>
          </p:cNvPr>
          <p:cNvSpPr>
            <a:spLocks noGrp="1"/>
          </p:cNvSpPr>
          <p:nvPr>
            <p:ph type="title" hasCustomPrompt="1"/>
          </p:nvPr>
        </p:nvSpPr>
        <p:spPr>
          <a:xfrm>
            <a:off x="3158863" y="393914"/>
            <a:ext cx="5356487" cy="428478"/>
          </a:xfrm>
          <a:prstGeom prst="rect">
            <a:avLst/>
          </a:prstGeom>
        </p:spPr>
        <p:txBody>
          <a:bodyPr vert="horz" lIns="91440" tIns="45720" rIns="91440" bIns="45720" rtlCol="0" anchor="ctr">
            <a:noAutofit/>
          </a:bodyPr>
          <a:lstStyle>
            <a:lvl1pPr algn="r">
              <a:defRPr sz="3200" b="1">
                <a:solidFill>
                  <a:srgbClr val="003F7A"/>
                </a:solidFill>
              </a:defRPr>
            </a:lvl1pPr>
          </a:lstStyle>
          <a:p>
            <a:r>
              <a:rPr lang="fr-FR"/>
              <a:t>MODIFIEZ LE STYLE DU TITRE</a:t>
            </a:r>
          </a:p>
        </p:txBody>
      </p:sp>
      <p:sp>
        <p:nvSpPr>
          <p:cNvPr id="11" name="Espace réservé du numéro de diapositive 5">
            <a:extLst>
              <a:ext uri="{FF2B5EF4-FFF2-40B4-BE49-F238E27FC236}">
                <a16:creationId xmlns:a16="http://schemas.microsoft.com/office/drawing/2014/main" id="{9ED3BBF1-FB49-4BE8-9041-06251FD8B340}"/>
              </a:ext>
            </a:extLst>
          </p:cNvPr>
          <p:cNvSpPr>
            <a:spLocks noGrp="1"/>
          </p:cNvSpPr>
          <p:nvPr>
            <p:ph type="sldNum" sz="quarter" idx="12"/>
          </p:nvPr>
        </p:nvSpPr>
        <p:spPr>
          <a:xfrm>
            <a:off x="158489" y="6290363"/>
            <a:ext cx="2057400" cy="365125"/>
          </a:xfrm>
          <a:prstGeom prst="rect">
            <a:avLst/>
          </a:prstGeom>
        </p:spPr>
        <p:txBody>
          <a:bodyPr/>
          <a:lstStyle>
            <a:lvl1pPr algn="l">
              <a:defRPr>
                <a:solidFill>
                  <a:schemeClr val="accent3"/>
                </a:solidFill>
              </a:defRPr>
            </a:lvl1pPr>
          </a:lstStyle>
          <a:p>
            <a:fld id="{E24E489B-1724-4A08-9582-A3F50A9FA3BC}" type="slidenum">
              <a:rPr lang="fr-FR" smtClean="0"/>
              <a:pPr/>
              <a:t>‹N°›</a:t>
            </a:fld>
            <a:endParaRPr lang="fr-FR"/>
          </a:p>
        </p:txBody>
      </p:sp>
    </p:spTree>
    <p:extLst>
      <p:ext uri="{BB962C8B-B14F-4D97-AF65-F5344CB8AC3E}">
        <p14:creationId xmlns:p14="http://schemas.microsoft.com/office/powerpoint/2010/main" val="12389944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Deux contenus">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01C2C2F2-C647-4C86-AA73-71E86B0BEA9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32912" y="0"/>
            <a:ext cx="8911087" cy="6858000"/>
          </a:xfrm>
          <a:prstGeom prst="rect">
            <a:avLst/>
          </a:prstGeom>
        </p:spPr>
      </p:pic>
      <p:sp>
        <p:nvSpPr>
          <p:cNvPr id="3" name="Espace réservé du contenu 2">
            <a:extLst>
              <a:ext uri="{FF2B5EF4-FFF2-40B4-BE49-F238E27FC236}">
                <a16:creationId xmlns:a16="http://schemas.microsoft.com/office/drawing/2014/main" id="{0BDB7F4A-F4D6-4558-9C28-6B4F1209EFAF}"/>
              </a:ext>
            </a:extLst>
          </p:cNvPr>
          <p:cNvSpPr>
            <a:spLocks noGrp="1"/>
          </p:cNvSpPr>
          <p:nvPr>
            <p:ph sz="half" idx="1"/>
          </p:nvPr>
        </p:nvSpPr>
        <p:spPr>
          <a:xfrm>
            <a:off x="628650" y="1825626"/>
            <a:ext cx="3886200" cy="4103835"/>
          </a:xfrm>
          <a:prstGeom prst="rect">
            <a:avLst/>
          </a:prstGeom>
        </p:spPr>
        <p:txBody>
          <a:bodyPr/>
          <a:lstStyle>
            <a:lvl1pPr>
              <a:defRPr>
                <a:solidFill>
                  <a:srgbClr val="E50B4C"/>
                </a:solidFill>
              </a:defRPr>
            </a:lvl1pPr>
            <a:lvl2pPr>
              <a:defRPr>
                <a:solidFill>
                  <a:srgbClr val="003F7A"/>
                </a:solidFill>
              </a:defRPr>
            </a:lvl2pPr>
            <a:lvl3pPr>
              <a:defRPr>
                <a:solidFill>
                  <a:srgbClr val="003F7A"/>
                </a:solidFill>
              </a:defRPr>
            </a:lvl3pPr>
            <a:lvl4pPr>
              <a:defRPr>
                <a:solidFill>
                  <a:srgbClr val="003F7A"/>
                </a:solidFill>
              </a:defRPr>
            </a:lvl4pPr>
            <a:lvl5pPr>
              <a:defRPr>
                <a:solidFill>
                  <a:srgbClr val="003F7A"/>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2FBCBBA5-2C08-4C91-9132-0A77CFA1041F}"/>
              </a:ext>
            </a:extLst>
          </p:cNvPr>
          <p:cNvSpPr>
            <a:spLocks noGrp="1"/>
          </p:cNvSpPr>
          <p:nvPr>
            <p:ph sz="half" idx="2"/>
          </p:nvPr>
        </p:nvSpPr>
        <p:spPr>
          <a:xfrm>
            <a:off x="4629150" y="1825626"/>
            <a:ext cx="3886200" cy="4103835"/>
          </a:xfrm>
          <a:prstGeom prst="rect">
            <a:avLst/>
          </a:prstGeom>
        </p:spPr>
        <p:txBody>
          <a:bodyPr/>
          <a:lstStyle>
            <a:lvl1pPr>
              <a:defRPr>
                <a:solidFill>
                  <a:srgbClr val="E50B4C"/>
                </a:solidFill>
              </a:defRPr>
            </a:lvl1pPr>
            <a:lvl2pPr>
              <a:defRPr>
                <a:solidFill>
                  <a:srgbClr val="003F7A"/>
                </a:solidFill>
              </a:defRPr>
            </a:lvl2pPr>
            <a:lvl3pPr>
              <a:defRPr>
                <a:solidFill>
                  <a:srgbClr val="003F7A"/>
                </a:solidFill>
              </a:defRPr>
            </a:lvl3pPr>
            <a:lvl4pPr>
              <a:defRPr>
                <a:solidFill>
                  <a:srgbClr val="003F7A"/>
                </a:solidFill>
              </a:defRPr>
            </a:lvl4pPr>
            <a:lvl5pPr>
              <a:defRPr>
                <a:solidFill>
                  <a:srgbClr val="003F7A"/>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Espace réservé du titre 1">
            <a:extLst>
              <a:ext uri="{FF2B5EF4-FFF2-40B4-BE49-F238E27FC236}">
                <a16:creationId xmlns:a16="http://schemas.microsoft.com/office/drawing/2014/main" id="{62C070B8-7D0C-454D-A26D-6BFAE35D9669}"/>
              </a:ext>
            </a:extLst>
          </p:cNvPr>
          <p:cNvSpPr>
            <a:spLocks noGrp="1"/>
          </p:cNvSpPr>
          <p:nvPr>
            <p:ph type="title" hasCustomPrompt="1"/>
          </p:nvPr>
        </p:nvSpPr>
        <p:spPr>
          <a:xfrm>
            <a:off x="3158863" y="393914"/>
            <a:ext cx="5356487" cy="428478"/>
          </a:xfrm>
          <a:prstGeom prst="rect">
            <a:avLst/>
          </a:prstGeom>
        </p:spPr>
        <p:txBody>
          <a:bodyPr vert="horz" lIns="91440" tIns="45720" rIns="91440" bIns="45720" rtlCol="0" anchor="ctr">
            <a:noAutofit/>
          </a:bodyPr>
          <a:lstStyle>
            <a:lvl1pPr algn="r">
              <a:defRPr sz="3200" b="1">
                <a:solidFill>
                  <a:srgbClr val="003F7A"/>
                </a:solidFill>
              </a:defRPr>
            </a:lvl1pPr>
          </a:lstStyle>
          <a:p>
            <a:r>
              <a:rPr lang="fr-FR"/>
              <a:t>MODIFIEZ LE STYLE DU TITRE</a:t>
            </a:r>
          </a:p>
        </p:txBody>
      </p:sp>
      <p:sp>
        <p:nvSpPr>
          <p:cNvPr id="11" name="Espace réservé du numéro de diapositive 5">
            <a:extLst>
              <a:ext uri="{FF2B5EF4-FFF2-40B4-BE49-F238E27FC236}">
                <a16:creationId xmlns:a16="http://schemas.microsoft.com/office/drawing/2014/main" id="{9ED3BBF1-FB49-4BE8-9041-06251FD8B340}"/>
              </a:ext>
            </a:extLst>
          </p:cNvPr>
          <p:cNvSpPr>
            <a:spLocks noGrp="1"/>
          </p:cNvSpPr>
          <p:nvPr>
            <p:ph type="sldNum" sz="quarter" idx="12"/>
          </p:nvPr>
        </p:nvSpPr>
        <p:spPr>
          <a:xfrm>
            <a:off x="158489" y="6290363"/>
            <a:ext cx="2057400" cy="365125"/>
          </a:xfrm>
          <a:prstGeom prst="rect">
            <a:avLst/>
          </a:prstGeom>
        </p:spPr>
        <p:txBody>
          <a:bodyPr/>
          <a:lstStyle>
            <a:lvl1pPr algn="l">
              <a:defRPr>
                <a:solidFill>
                  <a:schemeClr val="accent3"/>
                </a:solidFill>
              </a:defRPr>
            </a:lvl1pPr>
          </a:lstStyle>
          <a:p>
            <a:fld id="{E24E489B-1724-4A08-9582-A3F50A9FA3BC}" type="slidenum">
              <a:rPr lang="fr-FR" smtClean="0"/>
              <a:pPr/>
              <a:t>‹N°›</a:t>
            </a:fld>
            <a:endParaRPr lang="fr-FR"/>
          </a:p>
        </p:txBody>
      </p:sp>
    </p:spTree>
    <p:extLst>
      <p:ext uri="{BB962C8B-B14F-4D97-AF65-F5344CB8AC3E}">
        <p14:creationId xmlns:p14="http://schemas.microsoft.com/office/powerpoint/2010/main" val="14055119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6B6CEF94-FC27-4E18-843B-A0BE42A348E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55454" y="2862170"/>
            <a:ext cx="2633091" cy="1133660"/>
          </a:xfrm>
          <a:prstGeom prst="rect">
            <a:avLst/>
          </a:prstGeom>
        </p:spPr>
      </p:pic>
    </p:spTree>
    <p:extLst>
      <p:ext uri="{BB962C8B-B14F-4D97-AF65-F5344CB8AC3E}">
        <p14:creationId xmlns:p14="http://schemas.microsoft.com/office/powerpoint/2010/main" val="39122694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Localisation du patrimoine">
    <p:spTree>
      <p:nvGrpSpPr>
        <p:cNvPr id="1" name=""/>
        <p:cNvGrpSpPr/>
        <p:nvPr/>
      </p:nvGrpSpPr>
      <p:grpSpPr>
        <a:xfrm>
          <a:off x="0" y="0"/>
          <a:ext cx="0" cy="0"/>
          <a:chOff x="0" y="0"/>
          <a:chExt cx="0" cy="0"/>
        </a:xfrm>
      </p:grpSpPr>
      <p:sp>
        <p:nvSpPr>
          <p:cNvPr id="11" name="Espace réservé du numéro de diapositive 5">
            <a:extLst>
              <a:ext uri="{FF2B5EF4-FFF2-40B4-BE49-F238E27FC236}">
                <a16:creationId xmlns:a16="http://schemas.microsoft.com/office/drawing/2014/main" id="{9ED3BBF1-FB49-4BE8-9041-06251FD8B340}"/>
              </a:ext>
            </a:extLst>
          </p:cNvPr>
          <p:cNvSpPr>
            <a:spLocks noGrp="1"/>
          </p:cNvSpPr>
          <p:nvPr>
            <p:ph type="sldNum" sz="quarter" idx="12"/>
          </p:nvPr>
        </p:nvSpPr>
        <p:spPr>
          <a:xfrm>
            <a:off x="158489" y="6290363"/>
            <a:ext cx="2057400" cy="365125"/>
          </a:xfrm>
          <a:prstGeom prst="rect">
            <a:avLst/>
          </a:prstGeom>
        </p:spPr>
        <p:txBody>
          <a:bodyPr/>
          <a:lstStyle>
            <a:lvl1pPr algn="l">
              <a:defRPr>
                <a:solidFill>
                  <a:schemeClr val="accent3"/>
                </a:solidFill>
              </a:defRPr>
            </a:lvl1pPr>
          </a:lstStyle>
          <a:p>
            <a:fld id="{E24E489B-1724-4A08-9582-A3F50A9FA3BC}" type="slidenum">
              <a:rPr lang="fr-FR" smtClean="0"/>
              <a:pPr/>
              <a:t>‹N°›</a:t>
            </a:fld>
            <a:endParaRPr lang="fr-FR"/>
          </a:p>
        </p:txBody>
      </p:sp>
      <p:sp>
        <p:nvSpPr>
          <p:cNvPr id="8" name="Espace réservé pour une image  2">
            <a:extLst>
              <a:ext uri="{FF2B5EF4-FFF2-40B4-BE49-F238E27FC236}">
                <a16:creationId xmlns:a16="http://schemas.microsoft.com/office/drawing/2014/main" id="{839605B2-D233-406F-A12F-026B5E3EC368}"/>
              </a:ext>
            </a:extLst>
          </p:cNvPr>
          <p:cNvSpPr>
            <a:spLocks noGrp="1"/>
          </p:cNvSpPr>
          <p:nvPr>
            <p:ph type="pic" sz="quarter" idx="15" hasCustomPrompt="1"/>
          </p:nvPr>
        </p:nvSpPr>
        <p:spPr>
          <a:xfrm>
            <a:off x="4736244" y="1163094"/>
            <a:ext cx="4230519" cy="4230519"/>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fr-FR" sz="1100" smtClean="0">
                <a:effectLs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r-FR" sz="1100">
                <a:effectLst/>
                <a:latin typeface="Calibri" panose="020F0502020204030204" pitchFamily="34" charset="0"/>
                <a:ea typeface="Calibri" panose="020F0502020204030204" pitchFamily="34" charset="0"/>
                <a:cs typeface="Times New Roman" panose="02020603050405020304" pitchFamily="18" charset="0"/>
              </a:rPr>
              <a:t>Vue aérienne de l’environnement immédiat du site avec mention des points importants (station RER/métro, écoles/ collège mairie, équipement public / éventuellement parc autre bailleur, aire gens du voyage, projet à proximité)</a:t>
            </a:r>
          </a:p>
          <a:p>
            <a:endParaRPr lang="fr-FR"/>
          </a:p>
        </p:txBody>
      </p:sp>
      <p:sp>
        <p:nvSpPr>
          <p:cNvPr id="5" name="Espace réservé du texte 4">
            <a:extLst>
              <a:ext uri="{FF2B5EF4-FFF2-40B4-BE49-F238E27FC236}">
                <a16:creationId xmlns:a16="http://schemas.microsoft.com/office/drawing/2014/main" id="{239BE312-3096-447F-9DA2-D94BA4C05406}"/>
              </a:ext>
            </a:extLst>
          </p:cNvPr>
          <p:cNvSpPr>
            <a:spLocks noGrp="1"/>
          </p:cNvSpPr>
          <p:nvPr>
            <p:ph type="body" sz="quarter" idx="16" hasCustomPrompt="1"/>
          </p:nvPr>
        </p:nvSpPr>
        <p:spPr>
          <a:xfrm>
            <a:off x="325970" y="5546812"/>
            <a:ext cx="8640793" cy="603183"/>
          </a:xfrm>
          <a:prstGeom prst="rect">
            <a:avLst/>
          </a:prstGeom>
        </p:spPr>
        <p:txBody>
          <a:bodyPr>
            <a:normAutofit/>
          </a:bodyPr>
          <a:lstStyle>
            <a:lvl1pPr marL="0" indent="0">
              <a:buNone/>
              <a:defRPr sz="1800">
                <a:solidFill>
                  <a:schemeClr val="tx2"/>
                </a:solidFill>
              </a:defRPr>
            </a:lvl1pPr>
          </a:lstStyle>
          <a:p>
            <a:pPr lvl="0"/>
            <a:r>
              <a:rPr lang="fr-FR"/>
              <a:t>Commentaires localisation</a:t>
            </a:r>
          </a:p>
        </p:txBody>
      </p:sp>
      <p:sp>
        <p:nvSpPr>
          <p:cNvPr id="9" name="Espace réservé pour une image  2">
            <a:extLst>
              <a:ext uri="{FF2B5EF4-FFF2-40B4-BE49-F238E27FC236}">
                <a16:creationId xmlns:a16="http://schemas.microsoft.com/office/drawing/2014/main" id="{7D54A6DF-F21E-4F42-9831-F82A6C892668}"/>
              </a:ext>
            </a:extLst>
          </p:cNvPr>
          <p:cNvSpPr>
            <a:spLocks noGrp="1"/>
          </p:cNvSpPr>
          <p:nvPr>
            <p:ph type="pic" sz="quarter" idx="17" hasCustomPrompt="1"/>
          </p:nvPr>
        </p:nvSpPr>
        <p:spPr>
          <a:xfrm>
            <a:off x="341481" y="1163093"/>
            <a:ext cx="4230519" cy="4230519"/>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fr-FR" sz="1100">
                <a:effect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sz="1100">
                <a:effectLst/>
                <a:latin typeface="Calibri" panose="020F0502020204030204" pitchFamily="34" charset="0"/>
                <a:ea typeface="Calibri" panose="020F0502020204030204" pitchFamily="34" charset="0"/>
                <a:cs typeface="Times New Roman" panose="02020603050405020304" pitchFamily="18" charset="0"/>
              </a:rPr>
              <a:t>Vue aérienne de la ville avec localisation résidence, mairie et gare RER/métro</a:t>
            </a:r>
          </a:p>
          <a:p>
            <a:endParaRPr lang="fr-FR"/>
          </a:p>
        </p:txBody>
      </p:sp>
    </p:spTree>
    <p:extLst>
      <p:ext uri="{BB962C8B-B14F-4D97-AF65-F5344CB8AC3E}">
        <p14:creationId xmlns:p14="http://schemas.microsoft.com/office/powerpoint/2010/main" val="25445460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1_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p:cNvSpPr>
            <a:spLocks noGrp="1"/>
          </p:cNvSpPr>
          <p:nvPr>
            <p:ph type="dt" sz="half" idx="10"/>
          </p:nvPr>
        </p:nvSpPr>
        <p:spPr/>
        <p:txBody>
          <a:bodyPr/>
          <a:lstStyle/>
          <a:p>
            <a:fld id="{D99D5806-F571-4857-8A80-EC93EAF2760C}" type="datetime1">
              <a:rPr lang="fr-FR" smtClean="0"/>
              <a:t>03/02/2025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2421AA7-670E-457D-AF42-DE3775EB099C}" type="slidenum">
              <a:rPr lang="fr-FR" smtClean="0"/>
              <a:t>‹N°›</a:t>
            </a:fld>
            <a:endParaRPr lang="fr-FR"/>
          </a:p>
        </p:txBody>
      </p:sp>
      <p:pic>
        <p:nvPicPr>
          <p:cNvPr id="9" name="Image 8">
            <a:extLst>
              <a:ext uri="{FF2B5EF4-FFF2-40B4-BE49-F238E27FC236}">
                <a16:creationId xmlns:a16="http://schemas.microsoft.com/office/drawing/2014/main" id="{6B2DEDEE-B4C4-423E-9766-B5A06A41AF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 name="Rectangle 9">
            <a:extLst>
              <a:ext uri="{FF2B5EF4-FFF2-40B4-BE49-F238E27FC236}">
                <a16:creationId xmlns:a16="http://schemas.microsoft.com/office/drawing/2014/main" id="{15636A6A-1510-4DF3-B3F1-351C55C2942F}"/>
              </a:ext>
            </a:extLst>
          </p:cNvPr>
          <p:cNvSpPr/>
          <p:nvPr userDrawn="1"/>
        </p:nvSpPr>
        <p:spPr>
          <a:xfrm>
            <a:off x="300625" y="136524"/>
            <a:ext cx="1227550" cy="9845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Image 11">
            <a:extLst>
              <a:ext uri="{FF2B5EF4-FFF2-40B4-BE49-F238E27FC236}">
                <a16:creationId xmlns:a16="http://schemas.microsoft.com/office/drawing/2014/main" id="{492EFBFB-F9FC-4EE9-BFCE-2F75EF58267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999843" y="6059660"/>
            <a:ext cx="1525626" cy="760270"/>
          </a:xfrm>
          <a:prstGeom prst="rect">
            <a:avLst/>
          </a:prstGeom>
        </p:spPr>
      </p:pic>
      <p:sp>
        <p:nvSpPr>
          <p:cNvPr id="15" name="Rectangle 14">
            <a:extLst>
              <a:ext uri="{FF2B5EF4-FFF2-40B4-BE49-F238E27FC236}">
                <a16:creationId xmlns:a16="http://schemas.microsoft.com/office/drawing/2014/main" id="{DAD7717D-5D61-4A54-B91D-EB58021AA055}"/>
              </a:ext>
            </a:extLst>
          </p:cNvPr>
          <p:cNvSpPr/>
          <p:nvPr userDrawn="1"/>
        </p:nvSpPr>
        <p:spPr>
          <a:xfrm>
            <a:off x="7582619" y="6038491"/>
            <a:ext cx="1483743" cy="6829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 name="Image 13">
            <a:extLst>
              <a:ext uri="{FF2B5EF4-FFF2-40B4-BE49-F238E27FC236}">
                <a16:creationId xmlns:a16="http://schemas.microsoft.com/office/drawing/2014/main" id="{F0F4476B-9FBE-4373-8709-C75872F777E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021088" y="6267035"/>
            <a:ext cx="875074" cy="377421"/>
          </a:xfrm>
          <a:prstGeom prst="rect">
            <a:avLst/>
          </a:prstGeom>
        </p:spPr>
      </p:pic>
      <p:pic>
        <p:nvPicPr>
          <p:cNvPr id="11" name="Image 10" descr="Blason logo d'Elancourt">
            <a:extLst>
              <a:ext uri="{FF2B5EF4-FFF2-40B4-BE49-F238E27FC236}">
                <a16:creationId xmlns:a16="http://schemas.microsoft.com/office/drawing/2014/main" id="{B7280D79-C018-431C-BB2D-E7429104A850}"/>
              </a:ext>
            </a:extLst>
          </p:cNvPr>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7400993" y="6218527"/>
            <a:ext cx="398301" cy="548692"/>
          </a:xfrm>
          <a:prstGeom prst="rect">
            <a:avLst/>
          </a:prstGeom>
          <a:noFill/>
          <a:ln>
            <a:noFill/>
          </a:ln>
        </p:spPr>
      </p:pic>
    </p:spTree>
    <p:extLst>
      <p:ext uri="{BB962C8B-B14F-4D97-AF65-F5344CB8AC3E}">
        <p14:creationId xmlns:p14="http://schemas.microsoft.com/office/powerpoint/2010/main" val="2955663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4_Deux contenus">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01C2C2F2-C647-4C86-AA73-71E86B0BEA9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076950"/>
          </a:xfrm>
          <a:prstGeom prst="rect">
            <a:avLst/>
          </a:prstGeom>
        </p:spPr>
      </p:pic>
      <p:sp>
        <p:nvSpPr>
          <p:cNvPr id="4" name="Espace réservé du contenu 3">
            <a:extLst>
              <a:ext uri="{FF2B5EF4-FFF2-40B4-BE49-F238E27FC236}">
                <a16:creationId xmlns:a16="http://schemas.microsoft.com/office/drawing/2014/main" id="{2FBCBBA5-2C08-4C91-9132-0A77CFA1041F}"/>
              </a:ext>
            </a:extLst>
          </p:cNvPr>
          <p:cNvSpPr>
            <a:spLocks noGrp="1"/>
          </p:cNvSpPr>
          <p:nvPr>
            <p:ph sz="half" idx="2"/>
          </p:nvPr>
        </p:nvSpPr>
        <p:spPr>
          <a:xfrm>
            <a:off x="345056" y="1359799"/>
            <a:ext cx="7747599" cy="2142525"/>
          </a:xfrm>
          <a:prstGeom prst="rect">
            <a:avLst/>
          </a:prstGeom>
        </p:spPr>
        <p:txBody>
          <a:bodyPr/>
          <a:lstStyle>
            <a:lvl1pPr>
              <a:defRPr>
                <a:solidFill>
                  <a:srgbClr val="E50B4C"/>
                </a:solidFill>
              </a:defRPr>
            </a:lvl1pPr>
            <a:lvl2pPr>
              <a:defRPr>
                <a:solidFill>
                  <a:srgbClr val="003F7A"/>
                </a:solidFill>
              </a:defRPr>
            </a:lvl2pPr>
            <a:lvl3pPr>
              <a:defRPr>
                <a:solidFill>
                  <a:srgbClr val="003F7A"/>
                </a:solidFill>
              </a:defRPr>
            </a:lvl3pPr>
            <a:lvl4pPr>
              <a:defRPr>
                <a:solidFill>
                  <a:srgbClr val="003F7A"/>
                </a:solidFill>
              </a:defRPr>
            </a:lvl4pPr>
            <a:lvl5pPr>
              <a:defRPr>
                <a:solidFill>
                  <a:srgbClr val="003F7A"/>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Espace réservé du titre 1">
            <a:extLst>
              <a:ext uri="{FF2B5EF4-FFF2-40B4-BE49-F238E27FC236}">
                <a16:creationId xmlns:a16="http://schemas.microsoft.com/office/drawing/2014/main" id="{62C070B8-7D0C-454D-A26D-6BFAE35D9669}"/>
              </a:ext>
            </a:extLst>
          </p:cNvPr>
          <p:cNvSpPr>
            <a:spLocks noGrp="1"/>
          </p:cNvSpPr>
          <p:nvPr>
            <p:ph type="title" hasCustomPrompt="1"/>
          </p:nvPr>
        </p:nvSpPr>
        <p:spPr>
          <a:xfrm>
            <a:off x="3158863" y="393914"/>
            <a:ext cx="5356487" cy="428478"/>
          </a:xfrm>
          <a:prstGeom prst="rect">
            <a:avLst/>
          </a:prstGeom>
        </p:spPr>
        <p:txBody>
          <a:bodyPr vert="horz" lIns="91440" tIns="45720" rIns="91440" bIns="45720" rtlCol="0" anchor="ctr">
            <a:noAutofit/>
          </a:bodyPr>
          <a:lstStyle>
            <a:lvl1pPr algn="r">
              <a:defRPr sz="3200" b="1">
                <a:solidFill>
                  <a:srgbClr val="003F7A"/>
                </a:solidFill>
              </a:defRPr>
            </a:lvl1pPr>
          </a:lstStyle>
          <a:p>
            <a:r>
              <a:rPr lang="fr-FR"/>
              <a:t>MODIFIEZ LE STYLE DU TITRE</a:t>
            </a:r>
          </a:p>
        </p:txBody>
      </p:sp>
      <p:sp>
        <p:nvSpPr>
          <p:cNvPr id="11" name="Espace réservé du numéro de diapositive 5">
            <a:extLst>
              <a:ext uri="{FF2B5EF4-FFF2-40B4-BE49-F238E27FC236}">
                <a16:creationId xmlns:a16="http://schemas.microsoft.com/office/drawing/2014/main" id="{9ED3BBF1-FB49-4BE8-9041-06251FD8B340}"/>
              </a:ext>
            </a:extLst>
          </p:cNvPr>
          <p:cNvSpPr>
            <a:spLocks noGrp="1"/>
          </p:cNvSpPr>
          <p:nvPr>
            <p:ph type="sldNum" sz="quarter" idx="12"/>
          </p:nvPr>
        </p:nvSpPr>
        <p:spPr>
          <a:xfrm>
            <a:off x="158489" y="6290363"/>
            <a:ext cx="2057400" cy="365125"/>
          </a:xfrm>
          <a:prstGeom prst="rect">
            <a:avLst/>
          </a:prstGeom>
        </p:spPr>
        <p:txBody>
          <a:bodyPr/>
          <a:lstStyle>
            <a:lvl1pPr algn="l">
              <a:defRPr>
                <a:solidFill>
                  <a:schemeClr val="accent3"/>
                </a:solidFill>
              </a:defRPr>
            </a:lvl1pPr>
          </a:lstStyle>
          <a:p>
            <a:fld id="{E24E489B-1724-4A08-9582-A3F50A9FA3BC}" type="slidenum">
              <a:rPr lang="fr-FR" smtClean="0"/>
              <a:pPr/>
              <a:t>‹N°›</a:t>
            </a:fld>
            <a:endParaRPr lang="fr-FR"/>
          </a:p>
        </p:txBody>
      </p:sp>
    </p:spTree>
    <p:extLst>
      <p:ext uri="{BB962C8B-B14F-4D97-AF65-F5344CB8AC3E}">
        <p14:creationId xmlns:p14="http://schemas.microsoft.com/office/powerpoint/2010/main" val="39278177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F678F744-8F3E-4F65-A43C-C9CE1CEA87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Espace réservé du titre 1">
            <a:extLst>
              <a:ext uri="{FF2B5EF4-FFF2-40B4-BE49-F238E27FC236}">
                <a16:creationId xmlns:a16="http://schemas.microsoft.com/office/drawing/2014/main" id="{36A8C043-DA47-4645-8529-0965E0EB2877}"/>
              </a:ext>
            </a:extLst>
          </p:cNvPr>
          <p:cNvSpPr>
            <a:spLocks noGrp="1"/>
          </p:cNvSpPr>
          <p:nvPr>
            <p:ph type="title"/>
          </p:nvPr>
        </p:nvSpPr>
        <p:spPr>
          <a:xfrm>
            <a:off x="4964685" y="2102424"/>
            <a:ext cx="3686470" cy="1325563"/>
          </a:xfrm>
          <a:prstGeom prst="rect">
            <a:avLst/>
          </a:prstGeom>
        </p:spPr>
        <p:txBody>
          <a:bodyPr vert="horz" lIns="91440" tIns="45720" rIns="91440" bIns="45720" rtlCol="0" anchor="ctr">
            <a:normAutofit/>
          </a:bodyPr>
          <a:lstStyle>
            <a:lvl1pPr algn="ctr">
              <a:lnSpc>
                <a:spcPts val="4062"/>
              </a:lnSpc>
              <a:defRPr>
                <a:solidFill>
                  <a:srgbClr val="003F7A"/>
                </a:solidFill>
              </a:defRPr>
            </a:lvl1pPr>
          </a:lstStyle>
          <a:p>
            <a:r>
              <a:rPr lang="fr-FR"/>
              <a:t>Modifiez le style du titre</a:t>
            </a:r>
          </a:p>
        </p:txBody>
      </p:sp>
      <p:sp>
        <p:nvSpPr>
          <p:cNvPr id="9" name="Espace réservé de la date 3">
            <a:extLst>
              <a:ext uri="{FF2B5EF4-FFF2-40B4-BE49-F238E27FC236}">
                <a16:creationId xmlns:a16="http://schemas.microsoft.com/office/drawing/2014/main" id="{D2CCC7F8-E375-4A5D-A97E-6792016CE687}"/>
              </a:ext>
            </a:extLst>
          </p:cNvPr>
          <p:cNvSpPr>
            <a:spLocks noGrp="1"/>
          </p:cNvSpPr>
          <p:nvPr>
            <p:ph type="dt" sz="half" idx="2"/>
          </p:nvPr>
        </p:nvSpPr>
        <p:spPr>
          <a:xfrm>
            <a:off x="6807920" y="4555833"/>
            <a:ext cx="2057400" cy="365125"/>
          </a:xfrm>
          <a:prstGeom prst="rect">
            <a:avLst/>
          </a:prstGeom>
        </p:spPr>
        <p:txBody>
          <a:bodyPr vert="horz" lIns="91440" tIns="45720" rIns="91440" bIns="45720" rtlCol="0" anchor="ctr"/>
          <a:lstStyle>
            <a:lvl1pPr algn="r">
              <a:defRPr sz="1477">
                <a:solidFill>
                  <a:srgbClr val="3DA1FF"/>
                </a:solidFill>
              </a:defRPr>
            </a:lvl1pPr>
          </a:lstStyle>
          <a:p>
            <a:fld id="{86AA57E0-827D-493F-983F-A85783E83E10}" type="datetimeFigureOut">
              <a:rPr lang="fr-FR" smtClean="0"/>
              <a:pPr/>
              <a:t>03/02/2025</a:t>
            </a:fld>
            <a:endParaRPr lang="fr-FR"/>
          </a:p>
        </p:txBody>
      </p:sp>
    </p:spTree>
    <p:extLst>
      <p:ext uri="{BB962C8B-B14F-4D97-AF65-F5344CB8AC3E}">
        <p14:creationId xmlns:p14="http://schemas.microsoft.com/office/powerpoint/2010/main" val="3248478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Deux contenus">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57BA4993-BD54-4A77-B28A-84F1D3DAABE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Espace réservé du contenu 2">
            <a:extLst>
              <a:ext uri="{FF2B5EF4-FFF2-40B4-BE49-F238E27FC236}">
                <a16:creationId xmlns:a16="http://schemas.microsoft.com/office/drawing/2014/main" id="{0BDB7F4A-F4D6-4558-9C28-6B4F1209EFAF}"/>
              </a:ext>
            </a:extLst>
          </p:cNvPr>
          <p:cNvSpPr>
            <a:spLocks noGrp="1"/>
          </p:cNvSpPr>
          <p:nvPr>
            <p:ph sz="half" idx="1"/>
          </p:nvPr>
        </p:nvSpPr>
        <p:spPr>
          <a:xfrm>
            <a:off x="628650" y="1825626"/>
            <a:ext cx="3886200" cy="4103835"/>
          </a:xfrm>
          <a:prstGeom prst="rect">
            <a:avLst/>
          </a:prstGeom>
        </p:spPr>
        <p:txBody>
          <a:bodyPr/>
          <a:lstStyle>
            <a:lvl1pPr>
              <a:defRPr>
                <a:solidFill>
                  <a:srgbClr val="0D8D8D"/>
                </a:solidFill>
              </a:defRPr>
            </a:lvl1pPr>
            <a:lvl2pPr>
              <a:defRPr>
                <a:solidFill>
                  <a:srgbClr val="003F7A"/>
                </a:solidFill>
              </a:defRPr>
            </a:lvl2pPr>
            <a:lvl3pPr>
              <a:defRPr>
                <a:solidFill>
                  <a:srgbClr val="003F7A"/>
                </a:solidFill>
              </a:defRPr>
            </a:lvl3pPr>
            <a:lvl4pPr>
              <a:defRPr>
                <a:solidFill>
                  <a:srgbClr val="003F7A"/>
                </a:solidFill>
              </a:defRPr>
            </a:lvl4pPr>
            <a:lvl5pPr>
              <a:defRPr>
                <a:solidFill>
                  <a:srgbClr val="003F7A"/>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2FBCBBA5-2C08-4C91-9132-0A77CFA1041F}"/>
              </a:ext>
            </a:extLst>
          </p:cNvPr>
          <p:cNvSpPr>
            <a:spLocks noGrp="1"/>
          </p:cNvSpPr>
          <p:nvPr>
            <p:ph sz="half" idx="2"/>
          </p:nvPr>
        </p:nvSpPr>
        <p:spPr>
          <a:xfrm>
            <a:off x="4629150" y="1825626"/>
            <a:ext cx="3886200" cy="4103835"/>
          </a:xfrm>
          <a:prstGeom prst="rect">
            <a:avLst/>
          </a:prstGeom>
        </p:spPr>
        <p:txBody>
          <a:bodyPr/>
          <a:lstStyle>
            <a:lvl1pPr>
              <a:defRPr>
                <a:solidFill>
                  <a:srgbClr val="0D8D8D"/>
                </a:solidFill>
              </a:defRPr>
            </a:lvl1pPr>
            <a:lvl2pPr>
              <a:defRPr>
                <a:solidFill>
                  <a:srgbClr val="003F7A"/>
                </a:solidFill>
              </a:defRPr>
            </a:lvl2pPr>
            <a:lvl3pPr>
              <a:defRPr>
                <a:solidFill>
                  <a:srgbClr val="003F7A"/>
                </a:solidFill>
              </a:defRPr>
            </a:lvl3pPr>
            <a:lvl4pPr>
              <a:defRPr>
                <a:solidFill>
                  <a:srgbClr val="003F7A"/>
                </a:solidFill>
              </a:defRPr>
            </a:lvl4pPr>
            <a:lvl5pPr>
              <a:defRPr>
                <a:solidFill>
                  <a:srgbClr val="003F7A"/>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Espace réservé du titre 1">
            <a:extLst>
              <a:ext uri="{FF2B5EF4-FFF2-40B4-BE49-F238E27FC236}">
                <a16:creationId xmlns:a16="http://schemas.microsoft.com/office/drawing/2014/main" id="{62C070B8-7D0C-454D-A26D-6BFAE35D9669}"/>
              </a:ext>
            </a:extLst>
          </p:cNvPr>
          <p:cNvSpPr>
            <a:spLocks noGrp="1"/>
          </p:cNvSpPr>
          <p:nvPr>
            <p:ph type="title" hasCustomPrompt="1"/>
          </p:nvPr>
        </p:nvSpPr>
        <p:spPr>
          <a:xfrm>
            <a:off x="3158863" y="393914"/>
            <a:ext cx="5356487" cy="428478"/>
          </a:xfrm>
          <a:prstGeom prst="rect">
            <a:avLst/>
          </a:prstGeom>
        </p:spPr>
        <p:txBody>
          <a:bodyPr vert="horz" lIns="91440" tIns="45720" rIns="91440" bIns="45720" rtlCol="0" anchor="ctr">
            <a:noAutofit/>
          </a:bodyPr>
          <a:lstStyle>
            <a:lvl1pPr algn="r">
              <a:defRPr sz="3200">
                <a:solidFill>
                  <a:srgbClr val="003F7A"/>
                </a:solidFill>
              </a:defRPr>
            </a:lvl1pPr>
          </a:lstStyle>
          <a:p>
            <a:r>
              <a:rPr lang="fr-FR"/>
              <a:t>MODIFIEZ LE STYLE DU TITRE</a:t>
            </a:r>
          </a:p>
        </p:txBody>
      </p:sp>
      <p:sp>
        <p:nvSpPr>
          <p:cNvPr id="11" name="Espace réservé du numéro de diapositive 5">
            <a:extLst>
              <a:ext uri="{FF2B5EF4-FFF2-40B4-BE49-F238E27FC236}">
                <a16:creationId xmlns:a16="http://schemas.microsoft.com/office/drawing/2014/main" id="{9ED3BBF1-FB49-4BE8-9041-06251FD8B340}"/>
              </a:ext>
            </a:extLst>
          </p:cNvPr>
          <p:cNvSpPr>
            <a:spLocks noGrp="1"/>
          </p:cNvSpPr>
          <p:nvPr>
            <p:ph type="sldNum" sz="quarter" idx="12"/>
          </p:nvPr>
        </p:nvSpPr>
        <p:spPr>
          <a:xfrm>
            <a:off x="158489" y="6290363"/>
            <a:ext cx="2057400" cy="365125"/>
          </a:xfrm>
          <a:prstGeom prst="rect">
            <a:avLst/>
          </a:prstGeom>
        </p:spPr>
        <p:txBody>
          <a:bodyPr/>
          <a:lstStyle>
            <a:lvl1pPr algn="l">
              <a:defRPr>
                <a:solidFill>
                  <a:srgbClr val="0D8D8D"/>
                </a:solidFill>
              </a:defRPr>
            </a:lvl1pPr>
          </a:lstStyle>
          <a:p>
            <a:fld id="{E24E489B-1724-4A08-9582-A3F50A9FA3BC}" type="slidenum">
              <a:rPr lang="fr-FR" smtClean="0"/>
              <a:pPr/>
              <a:t>‹N°›</a:t>
            </a:fld>
            <a:endParaRPr lang="fr-FR"/>
          </a:p>
        </p:txBody>
      </p:sp>
    </p:spTree>
    <p:extLst>
      <p:ext uri="{BB962C8B-B14F-4D97-AF65-F5344CB8AC3E}">
        <p14:creationId xmlns:p14="http://schemas.microsoft.com/office/powerpoint/2010/main" val="5421583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Deux contenus">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57BA4993-BD54-4A77-B28A-84F1D3DAABE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Espace réservé du contenu 2">
            <a:extLst>
              <a:ext uri="{FF2B5EF4-FFF2-40B4-BE49-F238E27FC236}">
                <a16:creationId xmlns:a16="http://schemas.microsoft.com/office/drawing/2014/main" id="{0BDB7F4A-F4D6-4558-9C28-6B4F1209EFAF}"/>
              </a:ext>
            </a:extLst>
          </p:cNvPr>
          <p:cNvSpPr>
            <a:spLocks noGrp="1"/>
          </p:cNvSpPr>
          <p:nvPr>
            <p:ph sz="half" idx="1"/>
          </p:nvPr>
        </p:nvSpPr>
        <p:spPr>
          <a:xfrm>
            <a:off x="628650" y="1825626"/>
            <a:ext cx="3886200" cy="4103835"/>
          </a:xfrm>
          <a:prstGeom prst="rect">
            <a:avLst/>
          </a:prstGeom>
        </p:spPr>
        <p:txBody>
          <a:bodyPr/>
          <a:lstStyle>
            <a:lvl1pPr>
              <a:defRPr>
                <a:solidFill>
                  <a:srgbClr val="0D8D8D"/>
                </a:solidFill>
              </a:defRPr>
            </a:lvl1pPr>
            <a:lvl2pPr>
              <a:defRPr>
                <a:solidFill>
                  <a:srgbClr val="003F7A"/>
                </a:solidFill>
              </a:defRPr>
            </a:lvl2pPr>
            <a:lvl3pPr>
              <a:defRPr>
                <a:solidFill>
                  <a:srgbClr val="003F7A"/>
                </a:solidFill>
              </a:defRPr>
            </a:lvl3pPr>
            <a:lvl4pPr>
              <a:defRPr>
                <a:solidFill>
                  <a:srgbClr val="003F7A"/>
                </a:solidFill>
              </a:defRPr>
            </a:lvl4pPr>
            <a:lvl5pPr>
              <a:defRPr>
                <a:solidFill>
                  <a:srgbClr val="003F7A"/>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2FBCBBA5-2C08-4C91-9132-0A77CFA1041F}"/>
              </a:ext>
            </a:extLst>
          </p:cNvPr>
          <p:cNvSpPr>
            <a:spLocks noGrp="1"/>
          </p:cNvSpPr>
          <p:nvPr>
            <p:ph sz="half" idx="2"/>
          </p:nvPr>
        </p:nvSpPr>
        <p:spPr>
          <a:xfrm>
            <a:off x="4629150" y="1825626"/>
            <a:ext cx="3886200" cy="4103835"/>
          </a:xfrm>
          <a:prstGeom prst="rect">
            <a:avLst/>
          </a:prstGeom>
        </p:spPr>
        <p:txBody>
          <a:bodyPr/>
          <a:lstStyle>
            <a:lvl1pPr>
              <a:defRPr>
                <a:solidFill>
                  <a:srgbClr val="0D8D8D"/>
                </a:solidFill>
              </a:defRPr>
            </a:lvl1pPr>
            <a:lvl2pPr>
              <a:defRPr>
                <a:solidFill>
                  <a:srgbClr val="003F7A"/>
                </a:solidFill>
              </a:defRPr>
            </a:lvl2pPr>
            <a:lvl3pPr>
              <a:defRPr>
                <a:solidFill>
                  <a:srgbClr val="003F7A"/>
                </a:solidFill>
              </a:defRPr>
            </a:lvl3pPr>
            <a:lvl4pPr>
              <a:defRPr>
                <a:solidFill>
                  <a:srgbClr val="003F7A"/>
                </a:solidFill>
              </a:defRPr>
            </a:lvl4pPr>
            <a:lvl5pPr>
              <a:defRPr>
                <a:solidFill>
                  <a:srgbClr val="003F7A"/>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Espace réservé du titre 1">
            <a:extLst>
              <a:ext uri="{FF2B5EF4-FFF2-40B4-BE49-F238E27FC236}">
                <a16:creationId xmlns:a16="http://schemas.microsoft.com/office/drawing/2014/main" id="{62C070B8-7D0C-454D-A26D-6BFAE35D9669}"/>
              </a:ext>
            </a:extLst>
          </p:cNvPr>
          <p:cNvSpPr>
            <a:spLocks noGrp="1"/>
          </p:cNvSpPr>
          <p:nvPr>
            <p:ph type="title" hasCustomPrompt="1"/>
          </p:nvPr>
        </p:nvSpPr>
        <p:spPr>
          <a:xfrm>
            <a:off x="3158864" y="393914"/>
            <a:ext cx="5356487" cy="428478"/>
          </a:xfrm>
          <a:prstGeom prst="rect">
            <a:avLst/>
          </a:prstGeom>
        </p:spPr>
        <p:txBody>
          <a:bodyPr vert="horz" lIns="91440" tIns="45720" rIns="91440" bIns="45720" rtlCol="0" anchor="ctr">
            <a:noAutofit/>
          </a:bodyPr>
          <a:lstStyle>
            <a:lvl1pPr algn="r">
              <a:defRPr sz="2954">
                <a:solidFill>
                  <a:srgbClr val="003F7A"/>
                </a:solidFill>
              </a:defRPr>
            </a:lvl1pPr>
          </a:lstStyle>
          <a:p>
            <a:r>
              <a:rPr lang="fr-FR"/>
              <a:t>MODIFIEZ LE STYLE DU TITRE</a:t>
            </a:r>
          </a:p>
        </p:txBody>
      </p:sp>
      <p:sp>
        <p:nvSpPr>
          <p:cNvPr id="11" name="Espace réservé du numéro de diapositive 5">
            <a:extLst>
              <a:ext uri="{FF2B5EF4-FFF2-40B4-BE49-F238E27FC236}">
                <a16:creationId xmlns:a16="http://schemas.microsoft.com/office/drawing/2014/main" id="{9ED3BBF1-FB49-4BE8-9041-06251FD8B340}"/>
              </a:ext>
            </a:extLst>
          </p:cNvPr>
          <p:cNvSpPr>
            <a:spLocks noGrp="1"/>
          </p:cNvSpPr>
          <p:nvPr>
            <p:ph type="sldNum" sz="quarter" idx="12"/>
          </p:nvPr>
        </p:nvSpPr>
        <p:spPr>
          <a:xfrm>
            <a:off x="158489" y="6290365"/>
            <a:ext cx="2057400" cy="365125"/>
          </a:xfrm>
          <a:prstGeom prst="rect">
            <a:avLst/>
          </a:prstGeom>
        </p:spPr>
        <p:txBody>
          <a:bodyPr/>
          <a:lstStyle>
            <a:lvl1pPr algn="l">
              <a:defRPr>
                <a:solidFill>
                  <a:srgbClr val="0D8D8D"/>
                </a:solidFill>
              </a:defRPr>
            </a:lvl1pPr>
          </a:lstStyle>
          <a:p>
            <a:fld id="{E24E489B-1724-4A08-9582-A3F50A9FA3BC}" type="slidenum">
              <a:rPr lang="fr-FR" smtClean="0"/>
              <a:pPr/>
              <a:t>‹N°›</a:t>
            </a:fld>
            <a:endParaRPr lang="fr-FR"/>
          </a:p>
        </p:txBody>
      </p:sp>
    </p:spTree>
    <p:extLst>
      <p:ext uri="{BB962C8B-B14F-4D97-AF65-F5344CB8AC3E}">
        <p14:creationId xmlns:p14="http://schemas.microsoft.com/office/powerpoint/2010/main" val="41408100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Deux contenus">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0A692F27-F7DE-49DE-9B48-581413E5C9E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Espace réservé du contenu 2">
            <a:extLst>
              <a:ext uri="{FF2B5EF4-FFF2-40B4-BE49-F238E27FC236}">
                <a16:creationId xmlns:a16="http://schemas.microsoft.com/office/drawing/2014/main" id="{0BDB7F4A-F4D6-4558-9C28-6B4F1209EFAF}"/>
              </a:ext>
            </a:extLst>
          </p:cNvPr>
          <p:cNvSpPr>
            <a:spLocks noGrp="1"/>
          </p:cNvSpPr>
          <p:nvPr>
            <p:ph sz="half" idx="1"/>
          </p:nvPr>
        </p:nvSpPr>
        <p:spPr>
          <a:xfrm>
            <a:off x="628650" y="1825626"/>
            <a:ext cx="3886200" cy="4103835"/>
          </a:xfrm>
          <a:prstGeom prst="rect">
            <a:avLst/>
          </a:prstGeom>
        </p:spPr>
        <p:txBody>
          <a:bodyPr/>
          <a:lstStyle>
            <a:lvl1pPr>
              <a:defRPr>
                <a:solidFill>
                  <a:srgbClr val="E50B4C"/>
                </a:solidFill>
              </a:defRPr>
            </a:lvl1pPr>
            <a:lvl2pPr>
              <a:defRPr>
                <a:solidFill>
                  <a:srgbClr val="003F7A"/>
                </a:solidFill>
              </a:defRPr>
            </a:lvl2pPr>
            <a:lvl3pPr>
              <a:defRPr>
                <a:solidFill>
                  <a:srgbClr val="003F7A"/>
                </a:solidFill>
              </a:defRPr>
            </a:lvl3pPr>
            <a:lvl4pPr>
              <a:defRPr>
                <a:solidFill>
                  <a:srgbClr val="003F7A"/>
                </a:solidFill>
              </a:defRPr>
            </a:lvl4pPr>
            <a:lvl5pPr>
              <a:defRPr>
                <a:solidFill>
                  <a:srgbClr val="003F7A"/>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2FBCBBA5-2C08-4C91-9132-0A77CFA1041F}"/>
              </a:ext>
            </a:extLst>
          </p:cNvPr>
          <p:cNvSpPr>
            <a:spLocks noGrp="1"/>
          </p:cNvSpPr>
          <p:nvPr>
            <p:ph sz="half" idx="2"/>
          </p:nvPr>
        </p:nvSpPr>
        <p:spPr>
          <a:xfrm>
            <a:off x="4629150" y="1825626"/>
            <a:ext cx="3886200" cy="4103835"/>
          </a:xfrm>
          <a:prstGeom prst="rect">
            <a:avLst/>
          </a:prstGeom>
        </p:spPr>
        <p:txBody>
          <a:bodyPr/>
          <a:lstStyle>
            <a:lvl1pPr>
              <a:defRPr>
                <a:solidFill>
                  <a:srgbClr val="E50B4C"/>
                </a:solidFill>
              </a:defRPr>
            </a:lvl1pPr>
            <a:lvl2pPr>
              <a:defRPr>
                <a:solidFill>
                  <a:srgbClr val="003F7A"/>
                </a:solidFill>
              </a:defRPr>
            </a:lvl2pPr>
            <a:lvl3pPr>
              <a:defRPr>
                <a:solidFill>
                  <a:srgbClr val="003F7A"/>
                </a:solidFill>
              </a:defRPr>
            </a:lvl3pPr>
            <a:lvl4pPr>
              <a:defRPr>
                <a:solidFill>
                  <a:srgbClr val="003F7A"/>
                </a:solidFill>
              </a:defRPr>
            </a:lvl4pPr>
            <a:lvl5pPr>
              <a:defRPr>
                <a:solidFill>
                  <a:srgbClr val="003F7A"/>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Espace réservé du titre 1">
            <a:extLst>
              <a:ext uri="{FF2B5EF4-FFF2-40B4-BE49-F238E27FC236}">
                <a16:creationId xmlns:a16="http://schemas.microsoft.com/office/drawing/2014/main" id="{62C070B8-7D0C-454D-A26D-6BFAE35D9669}"/>
              </a:ext>
            </a:extLst>
          </p:cNvPr>
          <p:cNvSpPr>
            <a:spLocks noGrp="1"/>
          </p:cNvSpPr>
          <p:nvPr>
            <p:ph type="title" hasCustomPrompt="1"/>
          </p:nvPr>
        </p:nvSpPr>
        <p:spPr>
          <a:xfrm>
            <a:off x="3158864" y="393914"/>
            <a:ext cx="5356487" cy="428478"/>
          </a:xfrm>
          <a:prstGeom prst="rect">
            <a:avLst/>
          </a:prstGeom>
        </p:spPr>
        <p:txBody>
          <a:bodyPr vert="horz" lIns="91440" tIns="45720" rIns="91440" bIns="45720" rtlCol="0" anchor="ctr">
            <a:noAutofit/>
          </a:bodyPr>
          <a:lstStyle>
            <a:lvl1pPr algn="r">
              <a:defRPr sz="2954">
                <a:solidFill>
                  <a:srgbClr val="003F7A"/>
                </a:solidFill>
              </a:defRPr>
            </a:lvl1pPr>
          </a:lstStyle>
          <a:p>
            <a:r>
              <a:rPr lang="fr-FR"/>
              <a:t>MODIFIEZ LE STYLE DU TITRE</a:t>
            </a:r>
          </a:p>
        </p:txBody>
      </p:sp>
      <p:sp>
        <p:nvSpPr>
          <p:cNvPr id="11" name="Espace réservé du numéro de diapositive 5">
            <a:extLst>
              <a:ext uri="{FF2B5EF4-FFF2-40B4-BE49-F238E27FC236}">
                <a16:creationId xmlns:a16="http://schemas.microsoft.com/office/drawing/2014/main" id="{9ED3BBF1-FB49-4BE8-9041-06251FD8B340}"/>
              </a:ext>
            </a:extLst>
          </p:cNvPr>
          <p:cNvSpPr>
            <a:spLocks noGrp="1"/>
          </p:cNvSpPr>
          <p:nvPr>
            <p:ph type="sldNum" sz="quarter" idx="12"/>
          </p:nvPr>
        </p:nvSpPr>
        <p:spPr>
          <a:xfrm>
            <a:off x="158489" y="6290365"/>
            <a:ext cx="2057400" cy="365125"/>
          </a:xfrm>
          <a:prstGeom prst="rect">
            <a:avLst/>
          </a:prstGeom>
        </p:spPr>
        <p:txBody>
          <a:bodyPr/>
          <a:lstStyle>
            <a:lvl1pPr algn="l">
              <a:defRPr>
                <a:solidFill>
                  <a:srgbClr val="E50B4C"/>
                </a:solidFill>
              </a:defRPr>
            </a:lvl1pPr>
          </a:lstStyle>
          <a:p>
            <a:fld id="{E24E489B-1724-4A08-9582-A3F50A9FA3BC}" type="slidenum">
              <a:rPr lang="fr-FR" smtClean="0"/>
              <a:pPr/>
              <a:t>‹N°›</a:t>
            </a:fld>
            <a:endParaRPr lang="fr-FR"/>
          </a:p>
        </p:txBody>
      </p:sp>
    </p:spTree>
    <p:extLst>
      <p:ext uri="{BB962C8B-B14F-4D97-AF65-F5344CB8AC3E}">
        <p14:creationId xmlns:p14="http://schemas.microsoft.com/office/powerpoint/2010/main" val="21140411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Deux contenus">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E38D864A-6564-46E7-A33C-BE5D07CF3F9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Espace réservé du contenu 2">
            <a:extLst>
              <a:ext uri="{FF2B5EF4-FFF2-40B4-BE49-F238E27FC236}">
                <a16:creationId xmlns:a16="http://schemas.microsoft.com/office/drawing/2014/main" id="{0BDB7F4A-F4D6-4558-9C28-6B4F1209EFAF}"/>
              </a:ext>
            </a:extLst>
          </p:cNvPr>
          <p:cNvSpPr>
            <a:spLocks noGrp="1"/>
          </p:cNvSpPr>
          <p:nvPr>
            <p:ph sz="half" idx="1"/>
          </p:nvPr>
        </p:nvSpPr>
        <p:spPr>
          <a:xfrm>
            <a:off x="628650" y="1825626"/>
            <a:ext cx="3886200" cy="4103835"/>
          </a:xfrm>
          <a:prstGeom prst="rect">
            <a:avLst/>
          </a:prstGeom>
        </p:spPr>
        <p:txBody>
          <a:bodyPr/>
          <a:lstStyle>
            <a:lvl1pPr>
              <a:defRPr>
                <a:solidFill>
                  <a:srgbClr val="E50B4C"/>
                </a:solidFill>
              </a:defRPr>
            </a:lvl1pPr>
            <a:lvl2pPr>
              <a:defRPr>
                <a:solidFill>
                  <a:srgbClr val="003F7A"/>
                </a:solidFill>
              </a:defRPr>
            </a:lvl2pPr>
            <a:lvl3pPr>
              <a:defRPr>
                <a:solidFill>
                  <a:srgbClr val="003F7A"/>
                </a:solidFill>
              </a:defRPr>
            </a:lvl3pPr>
            <a:lvl4pPr>
              <a:defRPr>
                <a:solidFill>
                  <a:srgbClr val="003F7A"/>
                </a:solidFill>
              </a:defRPr>
            </a:lvl4pPr>
            <a:lvl5pPr>
              <a:defRPr>
                <a:solidFill>
                  <a:srgbClr val="003F7A"/>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2FBCBBA5-2C08-4C91-9132-0A77CFA1041F}"/>
              </a:ext>
            </a:extLst>
          </p:cNvPr>
          <p:cNvSpPr>
            <a:spLocks noGrp="1"/>
          </p:cNvSpPr>
          <p:nvPr>
            <p:ph sz="half" idx="2"/>
          </p:nvPr>
        </p:nvSpPr>
        <p:spPr>
          <a:xfrm>
            <a:off x="4629150" y="1825626"/>
            <a:ext cx="3886200" cy="4103835"/>
          </a:xfrm>
          <a:prstGeom prst="rect">
            <a:avLst/>
          </a:prstGeom>
        </p:spPr>
        <p:txBody>
          <a:bodyPr/>
          <a:lstStyle>
            <a:lvl1pPr>
              <a:defRPr>
                <a:solidFill>
                  <a:srgbClr val="E50B4C"/>
                </a:solidFill>
              </a:defRPr>
            </a:lvl1pPr>
            <a:lvl2pPr>
              <a:defRPr>
                <a:solidFill>
                  <a:srgbClr val="003F7A"/>
                </a:solidFill>
              </a:defRPr>
            </a:lvl2pPr>
            <a:lvl3pPr>
              <a:defRPr>
                <a:solidFill>
                  <a:srgbClr val="003F7A"/>
                </a:solidFill>
              </a:defRPr>
            </a:lvl3pPr>
            <a:lvl4pPr>
              <a:defRPr>
                <a:solidFill>
                  <a:srgbClr val="003F7A"/>
                </a:solidFill>
              </a:defRPr>
            </a:lvl4pPr>
            <a:lvl5pPr>
              <a:defRPr>
                <a:solidFill>
                  <a:srgbClr val="003F7A"/>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Espace réservé du titre 1">
            <a:extLst>
              <a:ext uri="{FF2B5EF4-FFF2-40B4-BE49-F238E27FC236}">
                <a16:creationId xmlns:a16="http://schemas.microsoft.com/office/drawing/2014/main" id="{62C070B8-7D0C-454D-A26D-6BFAE35D9669}"/>
              </a:ext>
            </a:extLst>
          </p:cNvPr>
          <p:cNvSpPr>
            <a:spLocks noGrp="1"/>
          </p:cNvSpPr>
          <p:nvPr>
            <p:ph type="title" hasCustomPrompt="1"/>
          </p:nvPr>
        </p:nvSpPr>
        <p:spPr>
          <a:xfrm>
            <a:off x="3158864" y="393914"/>
            <a:ext cx="5356487" cy="428478"/>
          </a:xfrm>
          <a:prstGeom prst="rect">
            <a:avLst/>
          </a:prstGeom>
        </p:spPr>
        <p:txBody>
          <a:bodyPr vert="horz" lIns="91440" tIns="45720" rIns="91440" bIns="45720" rtlCol="0" anchor="ctr">
            <a:noAutofit/>
          </a:bodyPr>
          <a:lstStyle>
            <a:lvl1pPr algn="r">
              <a:defRPr sz="2954">
                <a:solidFill>
                  <a:srgbClr val="003F7A"/>
                </a:solidFill>
              </a:defRPr>
            </a:lvl1pPr>
          </a:lstStyle>
          <a:p>
            <a:r>
              <a:rPr lang="fr-FR"/>
              <a:t>MODIFIEZ LE STYLE DU TITRE</a:t>
            </a:r>
          </a:p>
        </p:txBody>
      </p:sp>
      <p:sp>
        <p:nvSpPr>
          <p:cNvPr id="11" name="Espace réservé du numéro de diapositive 5">
            <a:extLst>
              <a:ext uri="{FF2B5EF4-FFF2-40B4-BE49-F238E27FC236}">
                <a16:creationId xmlns:a16="http://schemas.microsoft.com/office/drawing/2014/main" id="{9ED3BBF1-FB49-4BE8-9041-06251FD8B340}"/>
              </a:ext>
            </a:extLst>
          </p:cNvPr>
          <p:cNvSpPr>
            <a:spLocks noGrp="1"/>
          </p:cNvSpPr>
          <p:nvPr>
            <p:ph type="sldNum" sz="quarter" idx="12"/>
          </p:nvPr>
        </p:nvSpPr>
        <p:spPr>
          <a:xfrm>
            <a:off x="158489" y="6290365"/>
            <a:ext cx="2057400" cy="365125"/>
          </a:xfrm>
          <a:prstGeom prst="rect">
            <a:avLst/>
          </a:prstGeom>
        </p:spPr>
        <p:txBody>
          <a:bodyPr/>
          <a:lstStyle>
            <a:lvl1pPr algn="l">
              <a:defRPr>
                <a:solidFill>
                  <a:srgbClr val="E50B4C"/>
                </a:solidFill>
              </a:defRPr>
            </a:lvl1pPr>
          </a:lstStyle>
          <a:p>
            <a:fld id="{E24E489B-1724-4A08-9582-A3F50A9FA3BC}" type="slidenum">
              <a:rPr lang="fr-FR" smtClean="0"/>
              <a:pPr/>
              <a:t>‹N°›</a:t>
            </a:fld>
            <a:endParaRPr lang="fr-FR"/>
          </a:p>
        </p:txBody>
      </p:sp>
    </p:spTree>
    <p:extLst>
      <p:ext uri="{BB962C8B-B14F-4D97-AF65-F5344CB8AC3E}">
        <p14:creationId xmlns:p14="http://schemas.microsoft.com/office/powerpoint/2010/main" val="2509445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B1496008-811A-4CCC-BCE7-CE12F555CC4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Titre 1">
            <a:extLst>
              <a:ext uri="{FF2B5EF4-FFF2-40B4-BE49-F238E27FC236}">
                <a16:creationId xmlns:a16="http://schemas.microsoft.com/office/drawing/2014/main" id="{9EB8F703-B20D-4952-9F31-329AB25C484A}"/>
              </a:ext>
            </a:extLst>
          </p:cNvPr>
          <p:cNvSpPr>
            <a:spLocks noGrp="1"/>
          </p:cNvSpPr>
          <p:nvPr>
            <p:ph type="title"/>
          </p:nvPr>
        </p:nvSpPr>
        <p:spPr>
          <a:xfrm>
            <a:off x="3068426" y="2092753"/>
            <a:ext cx="5656082" cy="914400"/>
          </a:xfrm>
          <a:prstGeom prst="rect">
            <a:avLst/>
          </a:prstGeom>
        </p:spPr>
        <p:txBody>
          <a:bodyPr>
            <a:noAutofit/>
          </a:bodyPr>
          <a:lstStyle>
            <a:lvl1pPr marL="791327" indent="-791327">
              <a:buClr>
                <a:srgbClr val="EB5B3F"/>
              </a:buClr>
              <a:buFont typeface="+mj-lt"/>
              <a:buAutoNum type="romanUcPeriod"/>
              <a:defRPr sz="3323">
                <a:solidFill>
                  <a:schemeClr val="accent3">
                    <a:lumMod val="50000"/>
                  </a:schemeClr>
                </a:solidFill>
              </a:defRPr>
            </a:lvl1pPr>
          </a:lstStyle>
          <a:p>
            <a:r>
              <a:rPr lang="fr-FR"/>
              <a:t>Modifiez le style du titre</a:t>
            </a:r>
          </a:p>
        </p:txBody>
      </p:sp>
      <p:sp>
        <p:nvSpPr>
          <p:cNvPr id="10" name="Espace réservé du numéro de diapositive 5">
            <a:extLst>
              <a:ext uri="{FF2B5EF4-FFF2-40B4-BE49-F238E27FC236}">
                <a16:creationId xmlns:a16="http://schemas.microsoft.com/office/drawing/2014/main" id="{5779D98B-DE72-4204-B7D5-A020C26FEA57}"/>
              </a:ext>
            </a:extLst>
          </p:cNvPr>
          <p:cNvSpPr>
            <a:spLocks noGrp="1"/>
          </p:cNvSpPr>
          <p:nvPr>
            <p:ph type="sldNum" sz="quarter" idx="12"/>
          </p:nvPr>
        </p:nvSpPr>
        <p:spPr>
          <a:xfrm>
            <a:off x="158489" y="6290365"/>
            <a:ext cx="2057400" cy="365125"/>
          </a:xfrm>
          <a:prstGeom prst="rect">
            <a:avLst/>
          </a:prstGeom>
        </p:spPr>
        <p:txBody>
          <a:bodyPr/>
          <a:lstStyle>
            <a:lvl1pPr algn="l">
              <a:defRPr>
                <a:solidFill>
                  <a:srgbClr val="F8F8F8"/>
                </a:solidFill>
              </a:defRPr>
            </a:lvl1pPr>
          </a:lstStyle>
          <a:p>
            <a:fld id="{E24E489B-1724-4A08-9582-A3F50A9FA3BC}" type="slidenum">
              <a:rPr lang="fr-FR" smtClean="0"/>
              <a:pPr/>
              <a:t>‹N°›</a:t>
            </a:fld>
            <a:endParaRPr lang="fr-FR"/>
          </a:p>
        </p:txBody>
      </p:sp>
    </p:spTree>
    <p:extLst>
      <p:ext uri="{BB962C8B-B14F-4D97-AF65-F5344CB8AC3E}">
        <p14:creationId xmlns:p14="http://schemas.microsoft.com/office/powerpoint/2010/main" val="21423304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7_Deux contenus">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67AE6790-404F-44FA-8E2E-4A9441744E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Espace réservé du contenu 2">
            <a:extLst>
              <a:ext uri="{FF2B5EF4-FFF2-40B4-BE49-F238E27FC236}">
                <a16:creationId xmlns:a16="http://schemas.microsoft.com/office/drawing/2014/main" id="{0BDB7F4A-F4D6-4558-9C28-6B4F1209EFAF}"/>
              </a:ext>
            </a:extLst>
          </p:cNvPr>
          <p:cNvSpPr>
            <a:spLocks noGrp="1"/>
          </p:cNvSpPr>
          <p:nvPr>
            <p:ph sz="half" idx="1"/>
          </p:nvPr>
        </p:nvSpPr>
        <p:spPr>
          <a:xfrm>
            <a:off x="628650" y="1825626"/>
            <a:ext cx="3886200" cy="4103835"/>
          </a:xfrm>
          <a:prstGeom prst="rect">
            <a:avLst/>
          </a:prstGeom>
        </p:spPr>
        <p:txBody>
          <a:bodyPr/>
          <a:lstStyle>
            <a:lvl1pPr>
              <a:defRPr>
                <a:solidFill>
                  <a:srgbClr val="EB5B3F"/>
                </a:solidFill>
              </a:defRPr>
            </a:lvl1pPr>
            <a:lvl2pPr>
              <a:defRPr>
                <a:solidFill>
                  <a:srgbClr val="003F7A"/>
                </a:solidFill>
              </a:defRPr>
            </a:lvl2pPr>
            <a:lvl3pPr>
              <a:defRPr>
                <a:solidFill>
                  <a:srgbClr val="003F7A"/>
                </a:solidFill>
              </a:defRPr>
            </a:lvl3pPr>
            <a:lvl4pPr>
              <a:defRPr>
                <a:solidFill>
                  <a:srgbClr val="003F7A"/>
                </a:solidFill>
              </a:defRPr>
            </a:lvl4pPr>
            <a:lvl5pPr>
              <a:defRPr>
                <a:solidFill>
                  <a:srgbClr val="003F7A"/>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2FBCBBA5-2C08-4C91-9132-0A77CFA1041F}"/>
              </a:ext>
            </a:extLst>
          </p:cNvPr>
          <p:cNvSpPr>
            <a:spLocks noGrp="1"/>
          </p:cNvSpPr>
          <p:nvPr>
            <p:ph sz="half" idx="2"/>
          </p:nvPr>
        </p:nvSpPr>
        <p:spPr>
          <a:xfrm>
            <a:off x="4629150" y="1825626"/>
            <a:ext cx="3886200" cy="4103835"/>
          </a:xfrm>
          <a:prstGeom prst="rect">
            <a:avLst/>
          </a:prstGeom>
        </p:spPr>
        <p:txBody>
          <a:bodyPr/>
          <a:lstStyle>
            <a:lvl1pPr>
              <a:defRPr>
                <a:solidFill>
                  <a:srgbClr val="EB5B3F"/>
                </a:solidFill>
              </a:defRPr>
            </a:lvl1pPr>
            <a:lvl2pPr>
              <a:defRPr>
                <a:solidFill>
                  <a:srgbClr val="003F7A"/>
                </a:solidFill>
              </a:defRPr>
            </a:lvl2pPr>
            <a:lvl3pPr>
              <a:defRPr>
                <a:solidFill>
                  <a:srgbClr val="003F7A"/>
                </a:solidFill>
              </a:defRPr>
            </a:lvl3pPr>
            <a:lvl4pPr>
              <a:defRPr>
                <a:solidFill>
                  <a:srgbClr val="003F7A"/>
                </a:solidFill>
              </a:defRPr>
            </a:lvl4pPr>
            <a:lvl5pPr>
              <a:defRPr>
                <a:solidFill>
                  <a:srgbClr val="003F7A"/>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Espace réservé du titre 1">
            <a:extLst>
              <a:ext uri="{FF2B5EF4-FFF2-40B4-BE49-F238E27FC236}">
                <a16:creationId xmlns:a16="http://schemas.microsoft.com/office/drawing/2014/main" id="{62C070B8-7D0C-454D-A26D-6BFAE35D9669}"/>
              </a:ext>
            </a:extLst>
          </p:cNvPr>
          <p:cNvSpPr>
            <a:spLocks noGrp="1"/>
          </p:cNvSpPr>
          <p:nvPr>
            <p:ph type="title" hasCustomPrompt="1"/>
          </p:nvPr>
        </p:nvSpPr>
        <p:spPr>
          <a:xfrm>
            <a:off x="3158864" y="393914"/>
            <a:ext cx="5356487" cy="428478"/>
          </a:xfrm>
          <a:prstGeom prst="rect">
            <a:avLst/>
          </a:prstGeom>
        </p:spPr>
        <p:txBody>
          <a:bodyPr vert="horz" lIns="91440" tIns="45720" rIns="91440" bIns="45720" rtlCol="0" anchor="ctr">
            <a:noAutofit/>
          </a:bodyPr>
          <a:lstStyle>
            <a:lvl1pPr algn="r">
              <a:defRPr sz="2954">
                <a:solidFill>
                  <a:srgbClr val="003F7A"/>
                </a:solidFill>
              </a:defRPr>
            </a:lvl1pPr>
          </a:lstStyle>
          <a:p>
            <a:r>
              <a:rPr lang="fr-FR"/>
              <a:t>MODIFIEZ LE STYLE DU TITRE</a:t>
            </a:r>
          </a:p>
        </p:txBody>
      </p:sp>
      <p:sp>
        <p:nvSpPr>
          <p:cNvPr id="11" name="Espace réservé du numéro de diapositive 5">
            <a:extLst>
              <a:ext uri="{FF2B5EF4-FFF2-40B4-BE49-F238E27FC236}">
                <a16:creationId xmlns:a16="http://schemas.microsoft.com/office/drawing/2014/main" id="{9ED3BBF1-FB49-4BE8-9041-06251FD8B340}"/>
              </a:ext>
            </a:extLst>
          </p:cNvPr>
          <p:cNvSpPr>
            <a:spLocks noGrp="1"/>
          </p:cNvSpPr>
          <p:nvPr>
            <p:ph type="sldNum" sz="quarter" idx="12"/>
          </p:nvPr>
        </p:nvSpPr>
        <p:spPr>
          <a:xfrm>
            <a:off x="158489" y="6290365"/>
            <a:ext cx="2057400" cy="365125"/>
          </a:xfrm>
          <a:prstGeom prst="rect">
            <a:avLst/>
          </a:prstGeom>
        </p:spPr>
        <p:txBody>
          <a:bodyPr/>
          <a:lstStyle>
            <a:lvl1pPr algn="l">
              <a:defRPr>
                <a:solidFill>
                  <a:srgbClr val="EB5B3F"/>
                </a:solidFill>
              </a:defRPr>
            </a:lvl1pPr>
          </a:lstStyle>
          <a:p>
            <a:fld id="{E24E489B-1724-4A08-9582-A3F50A9FA3BC}" type="slidenum">
              <a:rPr lang="fr-FR" smtClean="0"/>
              <a:pPr/>
              <a:t>‹N°›</a:t>
            </a:fld>
            <a:endParaRPr lang="fr-FR"/>
          </a:p>
        </p:txBody>
      </p:sp>
    </p:spTree>
    <p:extLst>
      <p:ext uri="{BB962C8B-B14F-4D97-AF65-F5344CB8AC3E}">
        <p14:creationId xmlns:p14="http://schemas.microsoft.com/office/powerpoint/2010/main" val="20066460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8_Deux contenus">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82D2D94B-FEC2-4EB8-A3A2-98FA39FA3BB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Espace réservé du contenu 2">
            <a:extLst>
              <a:ext uri="{FF2B5EF4-FFF2-40B4-BE49-F238E27FC236}">
                <a16:creationId xmlns:a16="http://schemas.microsoft.com/office/drawing/2014/main" id="{0BDB7F4A-F4D6-4558-9C28-6B4F1209EFAF}"/>
              </a:ext>
            </a:extLst>
          </p:cNvPr>
          <p:cNvSpPr>
            <a:spLocks noGrp="1"/>
          </p:cNvSpPr>
          <p:nvPr>
            <p:ph sz="half" idx="1"/>
          </p:nvPr>
        </p:nvSpPr>
        <p:spPr>
          <a:xfrm>
            <a:off x="628650" y="1825626"/>
            <a:ext cx="3886200" cy="4103835"/>
          </a:xfrm>
          <a:prstGeom prst="rect">
            <a:avLst/>
          </a:prstGeom>
        </p:spPr>
        <p:txBody>
          <a:bodyPr/>
          <a:lstStyle>
            <a:lvl1pPr>
              <a:defRPr>
                <a:solidFill>
                  <a:srgbClr val="EB5B3F"/>
                </a:solidFill>
              </a:defRPr>
            </a:lvl1pPr>
            <a:lvl2pPr>
              <a:defRPr>
                <a:solidFill>
                  <a:srgbClr val="003F7A"/>
                </a:solidFill>
              </a:defRPr>
            </a:lvl2pPr>
            <a:lvl3pPr>
              <a:defRPr>
                <a:solidFill>
                  <a:srgbClr val="003F7A"/>
                </a:solidFill>
              </a:defRPr>
            </a:lvl3pPr>
            <a:lvl4pPr>
              <a:defRPr>
                <a:solidFill>
                  <a:srgbClr val="003F7A"/>
                </a:solidFill>
              </a:defRPr>
            </a:lvl4pPr>
            <a:lvl5pPr>
              <a:defRPr>
                <a:solidFill>
                  <a:srgbClr val="003F7A"/>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2FBCBBA5-2C08-4C91-9132-0A77CFA1041F}"/>
              </a:ext>
            </a:extLst>
          </p:cNvPr>
          <p:cNvSpPr>
            <a:spLocks noGrp="1"/>
          </p:cNvSpPr>
          <p:nvPr>
            <p:ph sz="half" idx="2"/>
          </p:nvPr>
        </p:nvSpPr>
        <p:spPr>
          <a:xfrm>
            <a:off x="4629150" y="1825626"/>
            <a:ext cx="3886200" cy="4103835"/>
          </a:xfrm>
          <a:prstGeom prst="rect">
            <a:avLst/>
          </a:prstGeom>
        </p:spPr>
        <p:txBody>
          <a:bodyPr/>
          <a:lstStyle>
            <a:lvl1pPr>
              <a:defRPr>
                <a:solidFill>
                  <a:srgbClr val="EB5B3F"/>
                </a:solidFill>
              </a:defRPr>
            </a:lvl1pPr>
            <a:lvl2pPr>
              <a:defRPr>
                <a:solidFill>
                  <a:srgbClr val="003F7A"/>
                </a:solidFill>
              </a:defRPr>
            </a:lvl2pPr>
            <a:lvl3pPr>
              <a:defRPr>
                <a:solidFill>
                  <a:srgbClr val="003F7A"/>
                </a:solidFill>
              </a:defRPr>
            </a:lvl3pPr>
            <a:lvl4pPr>
              <a:defRPr>
                <a:solidFill>
                  <a:srgbClr val="003F7A"/>
                </a:solidFill>
              </a:defRPr>
            </a:lvl4pPr>
            <a:lvl5pPr>
              <a:defRPr>
                <a:solidFill>
                  <a:srgbClr val="003F7A"/>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Espace réservé du titre 1">
            <a:extLst>
              <a:ext uri="{FF2B5EF4-FFF2-40B4-BE49-F238E27FC236}">
                <a16:creationId xmlns:a16="http://schemas.microsoft.com/office/drawing/2014/main" id="{62C070B8-7D0C-454D-A26D-6BFAE35D9669}"/>
              </a:ext>
            </a:extLst>
          </p:cNvPr>
          <p:cNvSpPr>
            <a:spLocks noGrp="1"/>
          </p:cNvSpPr>
          <p:nvPr>
            <p:ph type="title" hasCustomPrompt="1"/>
          </p:nvPr>
        </p:nvSpPr>
        <p:spPr>
          <a:xfrm>
            <a:off x="3158864" y="393914"/>
            <a:ext cx="5356487" cy="428478"/>
          </a:xfrm>
          <a:prstGeom prst="rect">
            <a:avLst/>
          </a:prstGeom>
        </p:spPr>
        <p:txBody>
          <a:bodyPr vert="horz" lIns="91440" tIns="45720" rIns="91440" bIns="45720" rtlCol="0" anchor="ctr">
            <a:noAutofit/>
          </a:bodyPr>
          <a:lstStyle>
            <a:lvl1pPr algn="r">
              <a:defRPr sz="2954">
                <a:solidFill>
                  <a:srgbClr val="003F7A"/>
                </a:solidFill>
              </a:defRPr>
            </a:lvl1pPr>
          </a:lstStyle>
          <a:p>
            <a:r>
              <a:rPr lang="fr-FR"/>
              <a:t>MODIFIEZ LE STYLE DU TITRE</a:t>
            </a:r>
          </a:p>
        </p:txBody>
      </p:sp>
      <p:sp>
        <p:nvSpPr>
          <p:cNvPr id="11" name="Espace réservé du numéro de diapositive 5">
            <a:extLst>
              <a:ext uri="{FF2B5EF4-FFF2-40B4-BE49-F238E27FC236}">
                <a16:creationId xmlns:a16="http://schemas.microsoft.com/office/drawing/2014/main" id="{9ED3BBF1-FB49-4BE8-9041-06251FD8B340}"/>
              </a:ext>
            </a:extLst>
          </p:cNvPr>
          <p:cNvSpPr>
            <a:spLocks noGrp="1"/>
          </p:cNvSpPr>
          <p:nvPr>
            <p:ph type="sldNum" sz="quarter" idx="12"/>
          </p:nvPr>
        </p:nvSpPr>
        <p:spPr>
          <a:xfrm>
            <a:off x="158489" y="6290365"/>
            <a:ext cx="2057400" cy="365125"/>
          </a:xfrm>
          <a:prstGeom prst="rect">
            <a:avLst/>
          </a:prstGeom>
        </p:spPr>
        <p:txBody>
          <a:bodyPr/>
          <a:lstStyle>
            <a:lvl1pPr algn="l">
              <a:defRPr>
                <a:solidFill>
                  <a:srgbClr val="EB5B3F"/>
                </a:solidFill>
              </a:defRPr>
            </a:lvl1pPr>
          </a:lstStyle>
          <a:p>
            <a:fld id="{E24E489B-1724-4A08-9582-A3F50A9FA3BC}" type="slidenum">
              <a:rPr lang="fr-FR" smtClean="0"/>
              <a:pPr/>
              <a:t>‹N°›</a:t>
            </a:fld>
            <a:endParaRPr lang="fr-FR"/>
          </a:p>
        </p:txBody>
      </p:sp>
    </p:spTree>
    <p:extLst>
      <p:ext uri="{BB962C8B-B14F-4D97-AF65-F5344CB8AC3E}">
        <p14:creationId xmlns:p14="http://schemas.microsoft.com/office/powerpoint/2010/main" val="31769092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Disposition personnalisée">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548E6278-FEDA-48F9-AB8E-E00D4D6D37B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Titre 1">
            <a:extLst>
              <a:ext uri="{FF2B5EF4-FFF2-40B4-BE49-F238E27FC236}">
                <a16:creationId xmlns:a16="http://schemas.microsoft.com/office/drawing/2014/main" id="{9EB8F703-B20D-4952-9F31-329AB25C484A}"/>
              </a:ext>
            </a:extLst>
          </p:cNvPr>
          <p:cNvSpPr>
            <a:spLocks noGrp="1"/>
          </p:cNvSpPr>
          <p:nvPr>
            <p:ph type="title"/>
          </p:nvPr>
        </p:nvSpPr>
        <p:spPr>
          <a:xfrm>
            <a:off x="3068426" y="2092753"/>
            <a:ext cx="5656082" cy="914400"/>
          </a:xfrm>
          <a:prstGeom prst="rect">
            <a:avLst/>
          </a:prstGeom>
        </p:spPr>
        <p:txBody>
          <a:bodyPr>
            <a:noAutofit/>
          </a:bodyPr>
          <a:lstStyle>
            <a:lvl1pPr marL="791327" indent="-791327">
              <a:buClr>
                <a:srgbClr val="FBBD0B"/>
              </a:buClr>
              <a:buFont typeface="+mj-lt"/>
              <a:buAutoNum type="romanUcPeriod"/>
              <a:defRPr sz="3323">
                <a:solidFill>
                  <a:schemeClr val="accent3">
                    <a:lumMod val="50000"/>
                  </a:schemeClr>
                </a:solidFill>
              </a:defRPr>
            </a:lvl1pPr>
          </a:lstStyle>
          <a:p>
            <a:r>
              <a:rPr lang="fr-FR"/>
              <a:t>Modifiez le style du titre</a:t>
            </a:r>
          </a:p>
        </p:txBody>
      </p:sp>
      <p:sp>
        <p:nvSpPr>
          <p:cNvPr id="10" name="Espace réservé du numéro de diapositive 5">
            <a:extLst>
              <a:ext uri="{FF2B5EF4-FFF2-40B4-BE49-F238E27FC236}">
                <a16:creationId xmlns:a16="http://schemas.microsoft.com/office/drawing/2014/main" id="{5779D98B-DE72-4204-B7D5-A020C26FEA57}"/>
              </a:ext>
            </a:extLst>
          </p:cNvPr>
          <p:cNvSpPr>
            <a:spLocks noGrp="1"/>
          </p:cNvSpPr>
          <p:nvPr>
            <p:ph type="sldNum" sz="quarter" idx="12"/>
          </p:nvPr>
        </p:nvSpPr>
        <p:spPr>
          <a:xfrm>
            <a:off x="158489" y="6290365"/>
            <a:ext cx="2057400" cy="365125"/>
          </a:xfrm>
          <a:prstGeom prst="rect">
            <a:avLst/>
          </a:prstGeom>
        </p:spPr>
        <p:txBody>
          <a:bodyPr/>
          <a:lstStyle>
            <a:lvl1pPr algn="l">
              <a:defRPr>
                <a:solidFill>
                  <a:srgbClr val="F8F8F8"/>
                </a:solidFill>
              </a:defRPr>
            </a:lvl1pPr>
          </a:lstStyle>
          <a:p>
            <a:fld id="{E24E489B-1724-4A08-9582-A3F50A9FA3BC}" type="slidenum">
              <a:rPr lang="fr-FR" smtClean="0"/>
              <a:pPr/>
              <a:t>‹N°›</a:t>
            </a:fld>
            <a:endParaRPr lang="fr-FR"/>
          </a:p>
        </p:txBody>
      </p:sp>
    </p:spTree>
    <p:extLst>
      <p:ext uri="{BB962C8B-B14F-4D97-AF65-F5344CB8AC3E}">
        <p14:creationId xmlns:p14="http://schemas.microsoft.com/office/powerpoint/2010/main" val="24215010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_Deux contenus">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D46E2D2C-7BDE-41DF-A1DE-E80B940D118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Espace réservé du contenu 2">
            <a:extLst>
              <a:ext uri="{FF2B5EF4-FFF2-40B4-BE49-F238E27FC236}">
                <a16:creationId xmlns:a16="http://schemas.microsoft.com/office/drawing/2014/main" id="{0BDB7F4A-F4D6-4558-9C28-6B4F1209EFAF}"/>
              </a:ext>
            </a:extLst>
          </p:cNvPr>
          <p:cNvSpPr>
            <a:spLocks noGrp="1"/>
          </p:cNvSpPr>
          <p:nvPr>
            <p:ph sz="half" idx="1"/>
          </p:nvPr>
        </p:nvSpPr>
        <p:spPr>
          <a:xfrm>
            <a:off x="628650" y="1825626"/>
            <a:ext cx="3886200" cy="4103835"/>
          </a:xfrm>
          <a:prstGeom prst="rect">
            <a:avLst/>
          </a:prstGeom>
        </p:spPr>
        <p:txBody>
          <a:bodyPr/>
          <a:lstStyle>
            <a:lvl1pPr>
              <a:defRPr>
                <a:solidFill>
                  <a:srgbClr val="FBBD0B"/>
                </a:solidFill>
              </a:defRPr>
            </a:lvl1pPr>
            <a:lvl2pPr>
              <a:defRPr>
                <a:solidFill>
                  <a:srgbClr val="003F7A"/>
                </a:solidFill>
              </a:defRPr>
            </a:lvl2pPr>
            <a:lvl3pPr>
              <a:defRPr>
                <a:solidFill>
                  <a:srgbClr val="003F7A"/>
                </a:solidFill>
              </a:defRPr>
            </a:lvl3pPr>
            <a:lvl4pPr>
              <a:defRPr>
                <a:solidFill>
                  <a:srgbClr val="003F7A"/>
                </a:solidFill>
              </a:defRPr>
            </a:lvl4pPr>
            <a:lvl5pPr>
              <a:defRPr>
                <a:solidFill>
                  <a:srgbClr val="003F7A"/>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2FBCBBA5-2C08-4C91-9132-0A77CFA1041F}"/>
              </a:ext>
            </a:extLst>
          </p:cNvPr>
          <p:cNvSpPr>
            <a:spLocks noGrp="1"/>
          </p:cNvSpPr>
          <p:nvPr>
            <p:ph sz="half" idx="2"/>
          </p:nvPr>
        </p:nvSpPr>
        <p:spPr>
          <a:xfrm>
            <a:off x="4629150" y="1825626"/>
            <a:ext cx="3886200" cy="4103835"/>
          </a:xfrm>
          <a:prstGeom prst="rect">
            <a:avLst/>
          </a:prstGeom>
        </p:spPr>
        <p:txBody>
          <a:bodyPr/>
          <a:lstStyle>
            <a:lvl1pPr>
              <a:defRPr>
                <a:solidFill>
                  <a:srgbClr val="FBBD0B"/>
                </a:solidFill>
              </a:defRPr>
            </a:lvl1pPr>
            <a:lvl2pPr>
              <a:defRPr>
                <a:solidFill>
                  <a:srgbClr val="003F7A"/>
                </a:solidFill>
              </a:defRPr>
            </a:lvl2pPr>
            <a:lvl3pPr>
              <a:defRPr>
                <a:solidFill>
                  <a:srgbClr val="003F7A"/>
                </a:solidFill>
              </a:defRPr>
            </a:lvl3pPr>
            <a:lvl4pPr>
              <a:defRPr>
                <a:solidFill>
                  <a:srgbClr val="003F7A"/>
                </a:solidFill>
              </a:defRPr>
            </a:lvl4pPr>
            <a:lvl5pPr>
              <a:defRPr>
                <a:solidFill>
                  <a:srgbClr val="003F7A"/>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Espace réservé du titre 1">
            <a:extLst>
              <a:ext uri="{FF2B5EF4-FFF2-40B4-BE49-F238E27FC236}">
                <a16:creationId xmlns:a16="http://schemas.microsoft.com/office/drawing/2014/main" id="{62C070B8-7D0C-454D-A26D-6BFAE35D9669}"/>
              </a:ext>
            </a:extLst>
          </p:cNvPr>
          <p:cNvSpPr>
            <a:spLocks noGrp="1"/>
          </p:cNvSpPr>
          <p:nvPr>
            <p:ph type="title" hasCustomPrompt="1"/>
          </p:nvPr>
        </p:nvSpPr>
        <p:spPr>
          <a:xfrm>
            <a:off x="3158864" y="393914"/>
            <a:ext cx="5356487" cy="428478"/>
          </a:xfrm>
          <a:prstGeom prst="rect">
            <a:avLst/>
          </a:prstGeom>
        </p:spPr>
        <p:txBody>
          <a:bodyPr vert="horz" lIns="91440" tIns="45720" rIns="91440" bIns="45720" rtlCol="0" anchor="ctr">
            <a:noAutofit/>
          </a:bodyPr>
          <a:lstStyle>
            <a:lvl1pPr algn="r">
              <a:defRPr sz="2954">
                <a:solidFill>
                  <a:srgbClr val="003F7A"/>
                </a:solidFill>
              </a:defRPr>
            </a:lvl1pPr>
          </a:lstStyle>
          <a:p>
            <a:r>
              <a:rPr lang="fr-FR"/>
              <a:t>MODIFIEZ LE STYLE DU TITRE</a:t>
            </a:r>
          </a:p>
        </p:txBody>
      </p:sp>
      <p:sp>
        <p:nvSpPr>
          <p:cNvPr id="11" name="Espace réservé du numéro de diapositive 5">
            <a:extLst>
              <a:ext uri="{FF2B5EF4-FFF2-40B4-BE49-F238E27FC236}">
                <a16:creationId xmlns:a16="http://schemas.microsoft.com/office/drawing/2014/main" id="{9ED3BBF1-FB49-4BE8-9041-06251FD8B340}"/>
              </a:ext>
            </a:extLst>
          </p:cNvPr>
          <p:cNvSpPr>
            <a:spLocks noGrp="1"/>
          </p:cNvSpPr>
          <p:nvPr>
            <p:ph type="sldNum" sz="quarter" idx="12"/>
          </p:nvPr>
        </p:nvSpPr>
        <p:spPr>
          <a:xfrm>
            <a:off x="158489" y="6290365"/>
            <a:ext cx="2057400" cy="365125"/>
          </a:xfrm>
          <a:prstGeom prst="rect">
            <a:avLst/>
          </a:prstGeom>
        </p:spPr>
        <p:txBody>
          <a:bodyPr/>
          <a:lstStyle>
            <a:lvl1pPr algn="l">
              <a:defRPr>
                <a:solidFill>
                  <a:srgbClr val="FBBD0B"/>
                </a:solidFill>
              </a:defRPr>
            </a:lvl1pPr>
          </a:lstStyle>
          <a:p>
            <a:fld id="{E24E489B-1724-4A08-9582-A3F50A9FA3BC}" type="slidenum">
              <a:rPr lang="fr-FR" smtClean="0"/>
              <a:pPr/>
              <a:t>‹N°›</a:t>
            </a:fld>
            <a:endParaRPr lang="fr-FR"/>
          </a:p>
        </p:txBody>
      </p:sp>
    </p:spTree>
    <p:extLst>
      <p:ext uri="{BB962C8B-B14F-4D97-AF65-F5344CB8AC3E}">
        <p14:creationId xmlns:p14="http://schemas.microsoft.com/office/powerpoint/2010/main" val="2282699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0_Deux contenus">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5140B5F9-CBB0-41F6-B14E-9AD943CD1AB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Espace réservé du contenu 2">
            <a:extLst>
              <a:ext uri="{FF2B5EF4-FFF2-40B4-BE49-F238E27FC236}">
                <a16:creationId xmlns:a16="http://schemas.microsoft.com/office/drawing/2014/main" id="{0BDB7F4A-F4D6-4558-9C28-6B4F1209EFAF}"/>
              </a:ext>
            </a:extLst>
          </p:cNvPr>
          <p:cNvSpPr>
            <a:spLocks noGrp="1"/>
          </p:cNvSpPr>
          <p:nvPr>
            <p:ph sz="half" idx="1"/>
          </p:nvPr>
        </p:nvSpPr>
        <p:spPr>
          <a:xfrm>
            <a:off x="628650" y="1825626"/>
            <a:ext cx="3886200" cy="4103835"/>
          </a:xfrm>
          <a:prstGeom prst="rect">
            <a:avLst/>
          </a:prstGeom>
        </p:spPr>
        <p:txBody>
          <a:bodyPr/>
          <a:lstStyle>
            <a:lvl1pPr>
              <a:defRPr>
                <a:solidFill>
                  <a:srgbClr val="FBBD0B"/>
                </a:solidFill>
              </a:defRPr>
            </a:lvl1pPr>
            <a:lvl2pPr>
              <a:defRPr>
                <a:solidFill>
                  <a:srgbClr val="003F7A"/>
                </a:solidFill>
              </a:defRPr>
            </a:lvl2pPr>
            <a:lvl3pPr>
              <a:defRPr>
                <a:solidFill>
                  <a:srgbClr val="003F7A"/>
                </a:solidFill>
              </a:defRPr>
            </a:lvl3pPr>
            <a:lvl4pPr>
              <a:defRPr>
                <a:solidFill>
                  <a:srgbClr val="003F7A"/>
                </a:solidFill>
              </a:defRPr>
            </a:lvl4pPr>
            <a:lvl5pPr>
              <a:defRPr>
                <a:solidFill>
                  <a:srgbClr val="003F7A"/>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2FBCBBA5-2C08-4C91-9132-0A77CFA1041F}"/>
              </a:ext>
            </a:extLst>
          </p:cNvPr>
          <p:cNvSpPr>
            <a:spLocks noGrp="1"/>
          </p:cNvSpPr>
          <p:nvPr>
            <p:ph sz="half" idx="2"/>
          </p:nvPr>
        </p:nvSpPr>
        <p:spPr>
          <a:xfrm>
            <a:off x="4629150" y="1825626"/>
            <a:ext cx="3886200" cy="4103835"/>
          </a:xfrm>
          <a:prstGeom prst="rect">
            <a:avLst/>
          </a:prstGeom>
        </p:spPr>
        <p:txBody>
          <a:bodyPr/>
          <a:lstStyle>
            <a:lvl1pPr>
              <a:defRPr>
                <a:solidFill>
                  <a:srgbClr val="FBBD0B"/>
                </a:solidFill>
              </a:defRPr>
            </a:lvl1pPr>
            <a:lvl2pPr>
              <a:defRPr>
                <a:solidFill>
                  <a:srgbClr val="003F7A"/>
                </a:solidFill>
              </a:defRPr>
            </a:lvl2pPr>
            <a:lvl3pPr>
              <a:defRPr>
                <a:solidFill>
                  <a:srgbClr val="003F7A"/>
                </a:solidFill>
              </a:defRPr>
            </a:lvl3pPr>
            <a:lvl4pPr>
              <a:defRPr>
                <a:solidFill>
                  <a:srgbClr val="003F7A"/>
                </a:solidFill>
              </a:defRPr>
            </a:lvl4pPr>
            <a:lvl5pPr>
              <a:defRPr>
                <a:solidFill>
                  <a:srgbClr val="003F7A"/>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Espace réservé du titre 1">
            <a:extLst>
              <a:ext uri="{FF2B5EF4-FFF2-40B4-BE49-F238E27FC236}">
                <a16:creationId xmlns:a16="http://schemas.microsoft.com/office/drawing/2014/main" id="{62C070B8-7D0C-454D-A26D-6BFAE35D9669}"/>
              </a:ext>
            </a:extLst>
          </p:cNvPr>
          <p:cNvSpPr>
            <a:spLocks noGrp="1"/>
          </p:cNvSpPr>
          <p:nvPr>
            <p:ph type="title" hasCustomPrompt="1"/>
          </p:nvPr>
        </p:nvSpPr>
        <p:spPr>
          <a:xfrm>
            <a:off x="3158864" y="393914"/>
            <a:ext cx="5356487" cy="428478"/>
          </a:xfrm>
          <a:prstGeom prst="rect">
            <a:avLst/>
          </a:prstGeom>
        </p:spPr>
        <p:txBody>
          <a:bodyPr vert="horz" lIns="91440" tIns="45720" rIns="91440" bIns="45720" rtlCol="0" anchor="ctr">
            <a:noAutofit/>
          </a:bodyPr>
          <a:lstStyle>
            <a:lvl1pPr algn="r">
              <a:defRPr sz="2954">
                <a:solidFill>
                  <a:srgbClr val="003F7A"/>
                </a:solidFill>
              </a:defRPr>
            </a:lvl1pPr>
          </a:lstStyle>
          <a:p>
            <a:r>
              <a:rPr lang="fr-FR"/>
              <a:t>MODIFIEZ LE STYLE DU TITRE</a:t>
            </a:r>
          </a:p>
        </p:txBody>
      </p:sp>
      <p:sp>
        <p:nvSpPr>
          <p:cNvPr id="11" name="Espace réservé du numéro de diapositive 5">
            <a:extLst>
              <a:ext uri="{FF2B5EF4-FFF2-40B4-BE49-F238E27FC236}">
                <a16:creationId xmlns:a16="http://schemas.microsoft.com/office/drawing/2014/main" id="{9ED3BBF1-FB49-4BE8-9041-06251FD8B340}"/>
              </a:ext>
            </a:extLst>
          </p:cNvPr>
          <p:cNvSpPr>
            <a:spLocks noGrp="1"/>
          </p:cNvSpPr>
          <p:nvPr>
            <p:ph type="sldNum" sz="quarter" idx="12"/>
          </p:nvPr>
        </p:nvSpPr>
        <p:spPr>
          <a:xfrm>
            <a:off x="158489" y="6290365"/>
            <a:ext cx="2057400" cy="365125"/>
          </a:xfrm>
          <a:prstGeom prst="rect">
            <a:avLst/>
          </a:prstGeom>
        </p:spPr>
        <p:txBody>
          <a:bodyPr/>
          <a:lstStyle>
            <a:lvl1pPr algn="l">
              <a:defRPr>
                <a:solidFill>
                  <a:srgbClr val="FBBD0B"/>
                </a:solidFill>
              </a:defRPr>
            </a:lvl1pPr>
          </a:lstStyle>
          <a:p>
            <a:fld id="{E24E489B-1724-4A08-9582-A3F50A9FA3BC}" type="slidenum">
              <a:rPr lang="fr-FR" smtClean="0"/>
              <a:pPr/>
              <a:t>‹N°›</a:t>
            </a:fld>
            <a:endParaRPr lang="fr-FR"/>
          </a:p>
        </p:txBody>
      </p:sp>
    </p:spTree>
    <p:extLst>
      <p:ext uri="{BB962C8B-B14F-4D97-AF65-F5344CB8AC3E}">
        <p14:creationId xmlns:p14="http://schemas.microsoft.com/office/powerpoint/2010/main" val="42776893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Disposition personnalisée">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B4C3699-E4F2-4F36-B652-6213FC7222D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Titre 1">
            <a:extLst>
              <a:ext uri="{FF2B5EF4-FFF2-40B4-BE49-F238E27FC236}">
                <a16:creationId xmlns:a16="http://schemas.microsoft.com/office/drawing/2014/main" id="{9EB8F703-B20D-4952-9F31-329AB25C484A}"/>
              </a:ext>
            </a:extLst>
          </p:cNvPr>
          <p:cNvSpPr>
            <a:spLocks noGrp="1"/>
          </p:cNvSpPr>
          <p:nvPr>
            <p:ph type="title"/>
          </p:nvPr>
        </p:nvSpPr>
        <p:spPr>
          <a:xfrm>
            <a:off x="3068426" y="2092753"/>
            <a:ext cx="5656082" cy="914400"/>
          </a:xfrm>
          <a:prstGeom prst="rect">
            <a:avLst/>
          </a:prstGeom>
        </p:spPr>
        <p:txBody>
          <a:bodyPr>
            <a:noAutofit/>
          </a:bodyPr>
          <a:lstStyle>
            <a:lvl1pPr marL="791327" indent="-791327">
              <a:buClr>
                <a:srgbClr val="003F7A"/>
              </a:buClr>
              <a:buFont typeface="+mj-lt"/>
              <a:buAutoNum type="romanUcPeriod"/>
              <a:defRPr sz="3323">
                <a:solidFill>
                  <a:schemeClr val="accent3">
                    <a:lumMod val="50000"/>
                  </a:schemeClr>
                </a:solidFill>
              </a:defRPr>
            </a:lvl1pPr>
          </a:lstStyle>
          <a:p>
            <a:r>
              <a:rPr lang="fr-FR"/>
              <a:t>Modifiez le style du titre</a:t>
            </a:r>
          </a:p>
        </p:txBody>
      </p:sp>
      <p:sp>
        <p:nvSpPr>
          <p:cNvPr id="10" name="Espace réservé du numéro de diapositive 5">
            <a:extLst>
              <a:ext uri="{FF2B5EF4-FFF2-40B4-BE49-F238E27FC236}">
                <a16:creationId xmlns:a16="http://schemas.microsoft.com/office/drawing/2014/main" id="{5779D98B-DE72-4204-B7D5-A020C26FEA57}"/>
              </a:ext>
            </a:extLst>
          </p:cNvPr>
          <p:cNvSpPr>
            <a:spLocks noGrp="1"/>
          </p:cNvSpPr>
          <p:nvPr>
            <p:ph type="sldNum" sz="quarter" idx="12"/>
          </p:nvPr>
        </p:nvSpPr>
        <p:spPr>
          <a:xfrm>
            <a:off x="158489" y="6290365"/>
            <a:ext cx="2057400" cy="365125"/>
          </a:xfrm>
          <a:prstGeom prst="rect">
            <a:avLst/>
          </a:prstGeom>
        </p:spPr>
        <p:txBody>
          <a:bodyPr/>
          <a:lstStyle>
            <a:lvl1pPr algn="l">
              <a:defRPr>
                <a:solidFill>
                  <a:srgbClr val="F8F8F8"/>
                </a:solidFill>
              </a:defRPr>
            </a:lvl1pPr>
          </a:lstStyle>
          <a:p>
            <a:fld id="{E24E489B-1724-4A08-9582-A3F50A9FA3BC}" type="slidenum">
              <a:rPr lang="fr-FR" smtClean="0"/>
              <a:pPr/>
              <a:t>‹N°›</a:t>
            </a:fld>
            <a:endParaRPr lang="fr-FR"/>
          </a:p>
        </p:txBody>
      </p:sp>
    </p:spTree>
    <p:extLst>
      <p:ext uri="{BB962C8B-B14F-4D97-AF65-F5344CB8AC3E}">
        <p14:creationId xmlns:p14="http://schemas.microsoft.com/office/powerpoint/2010/main" val="3388733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Deux contenus">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0A692F27-F7DE-49DE-9B48-581413E5C9E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Espace réservé du contenu 2">
            <a:extLst>
              <a:ext uri="{FF2B5EF4-FFF2-40B4-BE49-F238E27FC236}">
                <a16:creationId xmlns:a16="http://schemas.microsoft.com/office/drawing/2014/main" id="{0BDB7F4A-F4D6-4558-9C28-6B4F1209EFAF}"/>
              </a:ext>
            </a:extLst>
          </p:cNvPr>
          <p:cNvSpPr>
            <a:spLocks noGrp="1"/>
          </p:cNvSpPr>
          <p:nvPr>
            <p:ph sz="half" idx="1"/>
          </p:nvPr>
        </p:nvSpPr>
        <p:spPr>
          <a:xfrm>
            <a:off x="628650" y="1825626"/>
            <a:ext cx="3886200" cy="4103835"/>
          </a:xfrm>
          <a:prstGeom prst="rect">
            <a:avLst/>
          </a:prstGeom>
        </p:spPr>
        <p:txBody>
          <a:bodyPr/>
          <a:lstStyle>
            <a:lvl1pPr>
              <a:defRPr>
                <a:solidFill>
                  <a:srgbClr val="E50B4C"/>
                </a:solidFill>
              </a:defRPr>
            </a:lvl1pPr>
            <a:lvl2pPr>
              <a:defRPr>
                <a:solidFill>
                  <a:srgbClr val="003F7A"/>
                </a:solidFill>
              </a:defRPr>
            </a:lvl2pPr>
            <a:lvl3pPr>
              <a:defRPr>
                <a:solidFill>
                  <a:srgbClr val="003F7A"/>
                </a:solidFill>
              </a:defRPr>
            </a:lvl3pPr>
            <a:lvl4pPr>
              <a:defRPr>
                <a:solidFill>
                  <a:srgbClr val="003F7A"/>
                </a:solidFill>
              </a:defRPr>
            </a:lvl4pPr>
            <a:lvl5pPr>
              <a:defRPr>
                <a:solidFill>
                  <a:srgbClr val="003F7A"/>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2FBCBBA5-2C08-4C91-9132-0A77CFA1041F}"/>
              </a:ext>
            </a:extLst>
          </p:cNvPr>
          <p:cNvSpPr>
            <a:spLocks noGrp="1"/>
          </p:cNvSpPr>
          <p:nvPr>
            <p:ph sz="half" idx="2"/>
          </p:nvPr>
        </p:nvSpPr>
        <p:spPr>
          <a:xfrm>
            <a:off x="4629150" y="1825626"/>
            <a:ext cx="3886200" cy="4103835"/>
          </a:xfrm>
          <a:prstGeom prst="rect">
            <a:avLst/>
          </a:prstGeom>
        </p:spPr>
        <p:txBody>
          <a:bodyPr/>
          <a:lstStyle>
            <a:lvl1pPr>
              <a:defRPr>
                <a:solidFill>
                  <a:srgbClr val="E50B4C"/>
                </a:solidFill>
              </a:defRPr>
            </a:lvl1pPr>
            <a:lvl2pPr>
              <a:defRPr>
                <a:solidFill>
                  <a:srgbClr val="003F7A"/>
                </a:solidFill>
              </a:defRPr>
            </a:lvl2pPr>
            <a:lvl3pPr>
              <a:defRPr>
                <a:solidFill>
                  <a:srgbClr val="003F7A"/>
                </a:solidFill>
              </a:defRPr>
            </a:lvl3pPr>
            <a:lvl4pPr>
              <a:defRPr>
                <a:solidFill>
                  <a:srgbClr val="003F7A"/>
                </a:solidFill>
              </a:defRPr>
            </a:lvl4pPr>
            <a:lvl5pPr>
              <a:defRPr>
                <a:solidFill>
                  <a:srgbClr val="003F7A"/>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Espace réservé du titre 1">
            <a:extLst>
              <a:ext uri="{FF2B5EF4-FFF2-40B4-BE49-F238E27FC236}">
                <a16:creationId xmlns:a16="http://schemas.microsoft.com/office/drawing/2014/main" id="{62C070B8-7D0C-454D-A26D-6BFAE35D9669}"/>
              </a:ext>
            </a:extLst>
          </p:cNvPr>
          <p:cNvSpPr>
            <a:spLocks noGrp="1"/>
          </p:cNvSpPr>
          <p:nvPr>
            <p:ph type="title" hasCustomPrompt="1"/>
          </p:nvPr>
        </p:nvSpPr>
        <p:spPr>
          <a:xfrm>
            <a:off x="3158863" y="393914"/>
            <a:ext cx="5356487" cy="428478"/>
          </a:xfrm>
          <a:prstGeom prst="rect">
            <a:avLst/>
          </a:prstGeom>
        </p:spPr>
        <p:txBody>
          <a:bodyPr vert="horz" lIns="91440" tIns="45720" rIns="91440" bIns="45720" rtlCol="0" anchor="ctr">
            <a:noAutofit/>
          </a:bodyPr>
          <a:lstStyle>
            <a:lvl1pPr algn="r">
              <a:defRPr sz="3200">
                <a:solidFill>
                  <a:srgbClr val="003F7A"/>
                </a:solidFill>
              </a:defRPr>
            </a:lvl1pPr>
          </a:lstStyle>
          <a:p>
            <a:r>
              <a:rPr lang="fr-FR"/>
              <a:t>MODIFIEZ LE STYLE DU TITRE</a:t>
            </a:r>
          </a:p>
        </p:txBody>
      </p:sp>
      <p:sp>
        <p:nvSpPr>
          <p:cNvPr id="11" name="Espace réservé du numéro de diapositive 5">
            <a:extLst>
              <a:ext uri="{FF2B5EF4-FFF2-40B4-BE49-F238E27FC236}">
                <a16:creationId xmlns:a16="http://schemas.microsoft.com/office/drawing/2014/main" id="{9ED3BBF1-FB49-4BE8-9041-06251FD8B340}"/>
              </a:ext>
            </a:extLst>
          </p:cNvPr>
          <p:cNvSpPr>
            <a:spLocks noGrp="1"/>
          </p:cNvSpPr>
          <p:nvPr>
            <p:ph type="sldNum" sz="quarter" idx="12"/>
          </p:nvPr>
        </p:nvSpPr>
        <p:spPr>
          <a:xfrm>
            <a:off x="158489" y="6290363"/>
            <a:ext cx="2057400" cy="365125"/>
          </a:xfrm>
          <a:prstGeom prst="rect">
            <a:avLst/>
          </a:prstGeom>
        </p:spPr>
        <p:txBody>
          <a:bodyPr/>
          <a:lstStyle>
            <a:lvl1pPr algn="l">
              <a:defRPr>
                <a:solidFill>
                  <a:srgbClr val="E50B4C"/>
                </a:solidFill>
              </a:defRPr>
            </a:lvl1pPr>
          </a:lstStyle>
          <a:p>
            <a:fld id="{E24E489B-1724-4A08-9582-A3F50A9FA3BC}" type="slidenum">
              <a:rPr lang="fr-FR" smtClean="0"/>
              <a:pPr/>
              <a:t>‹N°›</a:t>
            </a:fld>
            <a:endParaRPr lang="fr-FR"/>
          </a:p>
        </p:txBody>
      </p:sp>
    </p:spTree>
    <p:extLst>
      <p:ext uri="{BB962C8B-B14F-4D97-AF65-F5344CB8AC3E}">
        <p14:creationId xmlns:p14="http://schemas.microsoft.com/office/powerpoint/2010/main" val="22429460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1_Deux contenus">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9C496A8F-4F0A-47CB-B1BB-ABE59A1221E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Espace réservé du contenu 2">
            <a:extLst>
              <a:ext uri="{FF2B5EF4-FFF2-40B4-BE49-F238E27FC236}">
                <a16:creationId xmlns:a16="http://schemas.microsoft.com/office/drawing/2014/main" id="{0BDB7F4A-F4D6-4558-9C28-6B4F1209EFAF}"/>
              </a:ext>
            </a:extLst>
          </p:cNvPr>
          <p:cNvSpPr>
            <a:spLocks noGrp="1"/>
          </p:cNvSpPr>
          <p:nvPr>
            <p:ph sz="half" idx="1"/>
          </p:nvPr>
        </p:nvSpPr>
        <p:spPr>
          <a:xfrm>
            <a:off x="628650" y="1825626"/>
            <a:ext cx="3886200" cy="4103835"/>
          </a:xfrm>
          <a:prstGeom prst="rect">
            <a:avLst/>
          </a:prstGeom>
        </p:spPr>
        <p:txBody>
          <a:bodyPr/>
          <a:lstStyle>
            <a:lvl1pPr>
              <a:defRPr>
                <a:solidFill>
                  <a:srgbClr val="E50B4C"/>
                </a:solidFill>
              </a:defRPr>
            </a:lvl1pPr>
            <a:lvl2pPr>
              <a:defRPr>
                <a:solidFill>
                  <a:srgbClr val="003F7A"/>
                </a:solidFill>
              </a:defRPr>
            </a:lvl2pPr>
            <a:lvl3pPr>
              <a:defRPr>
                <a:solidFill>
                  <a:srgbClr val="003F7A"/>
                </a:solidFill>
              </a:defRPr>
            </a:lvl3pPr>
            <a:lvl4pPr>
              <a:defRPr>
                <a:solidFill>
                  <a:srgbClr val="003F7A"/>
                </a:solidFill>
              </a:defRPr>
            </a:lvl4pPr>
            <a:lvl5pPr>
              <a:defRPr>
                <a:solidFill>
                  <a:srgbClr val="003F7A"/>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2FBCBBA5-2C08-4C91-9132-0A77CFA1041F}"/>
              </a:ext>
            </a:extLst>
          </p:cNvPr>
          <p:cNvSpPr>
            <a:spLocks noGrp="1"/>
          </p:cNvSpPr>
          <p:nvPr>
            <p:ph sz="half" idx="2"/>
          </p:nvPr>
        </p:nvSpPr>
        <p:spPr>
          <a:xfrm>
            <a:off x="4629150" y="1825626"/>
            <a:ext cx="3886200" cy="4103835"/>
          </a:xfrm>
          <a:prstGeom prst="rect">
            <a:avLst/>
          </a:prstGeom>
        </p:spPr>
        <p:txBody>
          <a:bodyPr/>
          <a:lstStyle>
            <a:lvl1pPr>
              <a:defRPr>
                <a:solidFill>
                  <a:srgbClr val="E50B4C"/>
                </a:solidFill>
              </a:defRPr>
            </a:lvl1pPr>
            <a:lvl2pPr>
              <a:defRPr>
                <a:solidFill>
                  <a:srgbClr val="003F7A"/>
                </a:solidFill>
              </a:defRPr>
            </a:lvl2pPr>
            <a:lvl3pPr>
              <a:defRPr>
                <a:solidFill>
                  <a:srgbClr val="003F7A"/>
                </a:solidFill>
              </a:defRPr>
            </a:lvl3pPr>
            <a:lvl4pPr>
              <a:defRPr>
                <a:solidFill>
                  <a:srgbClr val="003F7A"/>
                </a:solidFill>
              </a:defRPr>
            </a:lvl4pPr>
            <a:lvl5pPr>
              <a:defRPr>
                <a:solidFill>
                  <a:srgbClr val="003F7A"/>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Espace réservé du titre 1">
            <a:extLst>
              <a:ext uri="{FF2B5EF4-FFF2-40B4-BE49-F238E27FC236}">
                <a16:creationId xmlns:a16="http://schemas.microsoft.com/office/drawing/2014/main" id="{62C070B8-7D0C-454D-A26D-6BFAE35D9669}"/>
              </a:ext>
            </a:extLst>
          </p:cNvPr>
          <p:cNvSpPr>
            <a:spLocks noGrp="1"/>
          </p:cNvSpPr>
          <p:nvPr>
            <p:ph type="title" hasCustomPrompt="1"/>
          </p:nvPr>
        </p:nvSpPr>
        <p:spPr>
          <a:xfrm>
            <a:off x="3158864" y="393914"/>
            <a:ext cx="5356487" cy="428478"/>
          </a:xfrm>
          <a:prstGeom prst="rect">
            <a:avLst/>
          </a:prstGeom>
        </p:spPr>
        <p:txBody>
          <a:bodyPr vert="horz" lIns="91440" tIns="45720" rIns="91440" bIns="45720" rtlCol="0" anchor="ctr">
            <a:noAutofit/>
          </a:bodyPr>
          <a:lstStyle>
            <a:lvl1pPr algn="r">
              <a:defRPr sz="2954" b="1">
                <a:solidFill>
                  <a:srgbClr val="003F7A"/>
                </a:solidFill>
              </a:defRPr>
            </a:lvl1pPr>
          </a:lstStyle>
          <a:p>
            <a:r>
              <a:rPr lang="fr-FR"/>
              <a:t>MODIFIEZ LE STYLE DU TITRE</a:t>
            </a:r>
          </a:p>
        </p:txBody>
      </p:sp>
      <p:sp>
        <p:nvSpPr>
          <p:cNvPr id="11" name="Espace réservé du numéro de diapositive 5">
            <a:extLst>
              <a:ext uri="{FF2B5EF4-FFF2-40B4-BE49-F238E27FC236}">
                <a16:creationId xmlns:a16="http://schemas.microsoft.com/office/drawing/2014/main" id="{9ED3BBF1-FB49-4BE8-9041-06251FD8B340}"/>
              </a:ext>
            </a:extLst>
          </p:cNvPr>
          <p:cNvSpPr>
            <a:spLocks noGrp="1"/>
          </p:cNvSpPr>
          <p:nvPr>
            <p:ph type="sldNum" sz="quarter" idx="12"/>
          </p:nvPr>
        </p:nvSpPr>
        <p:spPr>
          <a:xfrm>
            <a:off x="158489" y="6290365"/>
            <a:ext cx="2057400" cy="365125"/>
          </a:xfrm>
          <a:prstGeom prst="rect">
            <a:avLst/>
          </a:prstGeom>
        </p:spPr>
        <p:txBody>
          <a:bodyPr/>
          <a:lstStyle>
            <a:lvl1pPr algn="l">
              <a:defRPr>
                <a:solidFill>
                  <a:srgbClr val="FBBD0B"/>
                </a:solidFill>
              </a:defRPr>
            </a:lvl1pPr>
          </a:lstStyle>
          <a:p>
            <a:fld id="{E24E489B-1724-4A08-9582-A3F50A9FA3BC}" type="slidenum">
              <a:rPr lang="fr-FR" smtClean="0"/>
              <a:pPr/>
              <a:t>‹N°›</a:t>
            </a:fld>
            <a:endParaRPr lang="fr-FR"/>
          </a:p>
        </p:txBody>
      </p:sp>
    </p:spTree>
    <p:extLst>
      <p:ext uri="{BB962C8B-B14F-4D97-AF65-F5344CB8AC3E}">
        <p14:creationId xmlns:p14="http://schemas.microsoft.com/office/powerpoint/2010/main" val="10174334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2_Deux contenus">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01C2C2F2-C647-4C86-AA73-71E86B0BEA9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0" name="Espace réservé du titre 1">
            <a:extLst>
              <a:ext uri="{FF2B5EF4-FFF2-40B4-BE49-F238E27FC236}">
                <a16:creationId xmlns:a16="http://schemas.microsoft.com/office/drawing/2014/main" id="{62C070B8-7D0C-454D-A26D-6BFAE35D9669}"/>
              </a:ext>
            </a:extLst>
          </p:cNvPr>
          <p:cNvSpPr>
            <a:spLocks noGrp="1"/>
          </p:cNvSpPr>
          <p:nvPr>
            <p:ph type="title" hasCustomPrompt="1"/>
          </p:nvPr>
        </p:nvSpPr>
        <p:spPr>
          <a:xfrm>
            <a:off x="3158864" y="393914"/>
            <a:ext cx="5356487" cy="428478"/>
          </a:xfrm>
          <a:prstGeom prst="rect">
            <a:avLst/>
          </a:prstGeom>
        </p:spPr>
        <p:txBody>
          <a:bodyPr vert="horz" lIns="91440" tIns="45720" rIns="91440" bIns="45720" rtlCol="0" anchor="ctr">
            <a:noAutofit/>
          </a:bodyPr>
          <a:lstStyle>
            <a:lvl1pPr algn="r">
              <a:defRPr sz="2954" b="1">
                <a:solidFill>
                  <a:srgbClr val="003F7A"/>
                </a:solidFill>
              </a:defRPr>
            </a:lvl1pPr>
          </a:lstStyle>
          <a:p>
            <a:r>
              <a:rPr lang="fr-FR"/>
              <a:t>MODIFIEZ LE STYLE DU TITRE</a:t>
            </a:r>
          </a:p>
        </p:txBody>
      </p:sp>
      <p:sp>
        <p:nvSpPr>
          <p:cNvPr id="11" name="Espace réservé du numéro de diapositive 5">
            <a:extLst>
              <a:ext uri="{FF2B5EF4-FFF2-40B4-BE49-F238E27FC236}">
                <a16:creationId xmlns:a16="http://schemas.microsoft.com/office/drawing/2014/main" id="{9ED3BBF1-FB49-4BE8-9041-06251FD8B340}"/>
              </a:ext>
            </a:extLst>
          </p:cNvPr>
          <p:cNvSpPr>
            <a:spLocks noGrp="1"/>
          </p:cNvSpPr>
          <p:nvPr>
            <p:ph type="sldNum" sz="quarter" idx="12"/>
          </p:nvPr>
        </p:nvSpPr>
        <p:spPr>
          <a:xfrm>
            <a:off x="158489" y="6290365"/>
            <a:ext cx="2057400" cy="365125"/>
          </a:xfrm>
          <a:prstGeom prst="rect">
            <a:avLst/>
          </a:prstGeom>
        </p:spPr>
        <p:txBody>
          <a:bodyPr/>
          <a:lstStyle>
            <a:lvl1pPr algn="l">
              <a:defRPr>
                <a:solidFill>
                  <a:schemeClr val="accent3"/>
                </a:solidFill>
              </a:defRPr>
            </a:lvl1pPr>
          </a:lstStyle>
          <a:p>
            <a:fld id="{E24E489B-1724-4A08-9582-A3F50A9FA3BC}" type="slidenum">
              <a:rPr lang="fr-FR" smtClean="0"/>
              <a:pPr/>
              <a:t>‹N°›</a:t>
            </a:fld>
            <a:endParaRPr lang="fr-FR"/>
          </a:p>
        </p:txBody>
      </p:sp>
    </p:spTree>
    <p:extLst>
      <p:ext uri="{BB962C8B-B14F-4D97-AF65-F5344CB8AC3E}">
        <p14:creationId xmlns:p14="http://schemas.microsoft.com/office/powerpoint/2010/main" val="29999702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3_Deux contenus">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01C2C2F2-C647-4C86-AA73-71E86B0BEA9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32913" y="0"/>
            <a:ext cx="8911087" cy="6858000"/>
          </a:xfrm>
          <a:prstGeom prst="rect">
            <a:avLst/>
          </a:prstGeom>
        </p:spPr>
      </p:pic>
      <p:sp>
        <p:nvSpPr>
          <p:cNvPr id="3" name="Espace réservé du contenu 2">
            <a:extLst>
              <a:ext uri="{FF2B5EF4-FFF2-40B4-BE49-F238E27FC236}">
                <a16:creationId xmlns:a16="http://schemas.microsoft.com/office/drawing/2014/main" id="{0BDB7F4A-F4D6-4558-9C28-6B4F1209EFAF}"/>
              </a:ext>
            </a:extLst>
          </p:cNvPr>
          <p:cNvSpPr>
            <a:spLocks noGrp="1"/>
          </p:cNvSpPr>
          <p:nvPr>
            <p:ph sz="half" idx="1"/>
          </p:nvPr>
        </p:nvSpPr>
        <p:spPr>
          <a:xfrm>
            <a:off x="628650" y="1825626"/>
            <a:ext cx="3886200" cy="4103835"/>
          </a:xfrm>
          <a:prstGeom prst="rect">
            <a:avLst/>
          </a:prstGeom>
        </p:spPr>
        <p:txBody>
          <a:bodyPr/>
          <a:lstStyle>
            <a:lvl1pPr>
              <a:defRPr>
                <a:solidFill>
                  <a:srgbClr val="E50B4C"/>
                </a:solidFill>
              </a:defRPr>
            </a:lvl1pPr>
            <a:lvl2pPr>
              <a:defRPr>
                <a:solidFill>
                  <a:srgbClr val="003F7A"/>
                </a:solidFill>
              </a:defRPr>
            </a:lvl2pPr>
            <a:lvl3pPr>
              <a:defRPr>
                <a:solidFill>
                  <a:srgbClr val="003F7A"/>
                </a:solidFill>
              </a:defRPr>
            </a:lvl3pPr>
            <a:lvl4pPr>
              <a:defRPr>
                <a:solidFill>
                  <a:srgbClr val="003F7A"/>
                </a:solidFill>
              </a:defRPr>
            </a:lvl4pPr>
            <a:lvl5pPr>
              <a:defRPr>
                <a:solidFill>
                  <a:srgbClr val="003F7A"/>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2FBCBBA5-2C08-4C91-9132-0A77CFA1041F}"/>
              </a:ext>
            </a:extLst>
          </p:cNvPr>
          <p:cNvSpPr>
            <a:spLocks noGrp="1"/>
          </p:cNvSpPr>
          <p:nvPr>
            <p:ph sz="half" idx="2"/>
          </p:nvPr>
        </p:nvSpPr>
        <p:spPr>
          <a:xfrm>
            <a:off x="4629150" y="1825626"/>
            <a:ext cx="3886200" cy="4103835"/>
          </a:xfrm>
          <a:prstGeom prst="rect">
            <a:avLst/>
          </a:prstGeom>
        </p:spPr>
        <p:txBody>
          <a:bodyPr/>
          <a:lstStyle>
            <a:lvl1pPr>
              <a:defRPr>
                <a:solidFill>
                  <a:srgbClr val="E50B4C"/>
                </a:solidFill>
              </a:defRPr>
            </a:lvl1pPr>
            <a:lvl2pPr>
              <a:defRPr>
                <a:solidFill>
                  <a:srgbClr val="003F7A"/>
                </a:solidFill>
              </a:defRPr>
            </a:lvl2pPr>
            <a:lvl3pPr>
              <a:defRPr>
                <a:solidFill>
                  <a:srgbClr val="003F7A"/>
                </a:solidFill>
              </a:defRPr>
            </a:lvl3pPr>
            <a:lvl4pPr>
              <a:defRPr>
                <a:solidFill>
                  <a:srgbClr val="003F7A"/>
                </a:solidFill>
              </a:defRPr>
            </a:lvl4pPr>
            <a:lvl5pPr>
              <a:defRPr>
                <a:solidFill>
                  <a:srgbClr val="003F7A"/>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Espace réservé du titre 1">
            <a:extLst>
              <a:ext uri="{FF2B5EF4-FFF2-40B4-BE49-F238E27FC236}">
                <a16:creationId xmlns:a16="http://schemas.microsoft.com/office/drawing/2014/main" id="{62C070B8-7D0C-454D-A26D-6BFAE35D9669}"/>
              </a:ext>
            </a:extLst>
          </p:cNvPr>
          <p:cNvSpPr>
            <a:spLocks noGrp="1"/>
          </p:cNvSpPr>
          <p:nvPr>
            <p:ph type="title" hasCustomPrompt="1"/>
          </p:nvPr>
        </p:nvSpPr>
        <p:spPr>
          <a:xfrm>
            <a:off x="3158864" y="393914"/>
            <a:ext cx="5356487" cy="428478"/>
          </a:xfrm>
          <a:prstGeom prst="rect">
            <a:avLst/>
          </a:prstGeom>
        </p:spPr>
        <p:txBody>
          <a:bodyPr vert="horz" lIns="91440" tIns="45720" rIns="91440" bIns="45720" rtlCol="0" anchor="ctr">
            <a:noAutofit/>
          </a:bodyPr>
          <a:lstStyle>
            <a:lvl1pPr algn="r">
              <a:defRPr sz="2954" b="1">
                <a:solidFill>
                  <a:srgbClr val="003F7A"/>
                </a:solidFill>
              </a:defRPr>
            </a:lvl1pPr>
          </a:lstStyle>
          <a:p>
            <a:r>
              <a:rPr lang="fr-FR"/>
              <a:t>MODIFIEZ LE STYLE DU TITRE</a:t>
            </a:r>
          </a:p>
        </p:txBody>
      </p:sp>
      <p:sp>
        <p:nvSpPr>
          <p:cNvPr id="11" name="Espace réservé du numéro de diapositive 5">
            <a:extLst>
              <a:ext uri="{FF2B5EF4-FFF2-40B4-BE49-F238E27FC236}">
                <a16:creationId xmlns:a16="http://schemas.microsoft.com/office/drawing/2014/main" id="{9ED3BBF1-FB49-4BE8-9041-06251FD8B340}"/>
              </a:ext>
            </a:extLst>
          </p:cNvPr>
          <p:cNvSpPr>
            <a:spLocks noGrp="1"/>
          </p:cNvSpPr>
          <p:nvPr>
            <p:ph type="sldNum" sz="quarter" idx="12"/>
          </p:nvPr>
        </p:nvSpPr>
        <p:spPr>
          <a:xfrm>
            <a:off x="158489" y="6290365"/>
            <a:ext cx="2057400" cy="365125"/>
          </a:xfrm>
          <a:prstGeom prst="rect">
            <a:avLst/>
          </a:prstGeom>
        </p:spPr>
        <p:txBody>
          <a:bodyPr/>
          <a:lstStyle>
            <a:lvl1pPr algn="l">
              <a:defRPr>
                <a:solidFill>
                  <a:schemeClr val="accent3"/>
                </a:solidFill>
              </a:defRPr>
            </a:lvl1pPr>
          </a:lstStyle>
          <a:p>
            <a:fld id="{E24E489B-1724-4A08-9582-A3F50A9FA3BC}" type="slidenum">
              <a:rPr lang="fr-FR" smtClean="0"/>
              <a:pPr/>
              <a:t>‹N°›</a:t>
            </a:fld>
            <a:endParaRPr lang="fr-FR"/>
          </a:p>
        </p:txBody>
      </p:sp>
    </p:spTree>
    <p:extLst>
      <p:ext uri="{BB962C8B-B14F-4D97-AF65-F5344CB8AC3E}">
        <p14:creationId xmlns:p14="http://schemas.microsoft.com/office/powerpoint/2010/main" val="7451114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6B6CEF94-FC27-4E18-843B-A0BE42A348E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55455" y="2862170"/>
            <a:ext cx="2633091" cy="1133660"/>
          </a:xfrm>
          <a:prstGeom prst="rect">
            <a:avLst/>
          </a:prstGeom>
        </p:spPr>
      </p:pic>
    </p:spTree>
    <p:extLst>
      <p:ext uri="{BB962C8B-B14F-4D97-AF65-F5344CB8AC3E}">
        <p14:creationId xmlns:p14="http://schemas.microsoft.com/office/powerpoint/2010/main" val="16221565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Descriptif du patrimoine">
    <p:spTree>
      <p:nvGrpSpPr>
        <p:cNvPr id="1" name=""/>
        <p:cNvGrpSpPr/>
        <p:nvPr/>
      </p:nvGrpSpPr>
      <p:grpSpPr>
        <a:xfrm>
          <a:off x="0" y="0"/>
          <a:ext cx="0" cy="0"/>
          <a:chOff x="0" y="0"/>
          <a:chExt cx="0" cy="0"/>
        </a:xfrm>
      </p:grpSpPr>
      <p:sp>
        <p:nvSpPr>
          <p:cNvPr id="11" name="Espace réservé du numéro de diapositive 5">
            <a:extLst>
              <a:ext uri="{FF2B5EF4-FFF2-40B4-BE49-F238E27FC236}">
                <a16:creationId xmlns:a16="http://schemas.microsoft.com/office/drawing/2014/main" id="{9ED3BBF1-FB49-4BE8-9041-06251FD8B340}"/>
              </a:ext>
            </a:extLst>
          </p:cNvPr>
          <p:cNvSpPr>
            <a:spLocks noGrp="1"/>
          </p:cNvSpPr>
          <p:nvPr>
            <p:ph type="sldNum" sz="quarter" idx="12"/>
          </p:nvPr>
        </p:nvSpPr>
        <p:spPr>
          <a:xfrm>
            <a:off x="158489" y="6290365"/>
            <a:ext cx="632086" cy="365125"/>
          </a:xfrm>
          <a:prstGeom prst="rect">
            <a:avLst/>
          </a:prstGeom>
        </p:spPr>
        <p:txBody>
          <a:bodyPr/>
          <a:lstStyle>
            <a:lvl1pPr algn="l">
              <a:defRPr>
                <a:solidFill>
                  <a:schemeClr val="accent3"/>
                </a:solidFill>
              </a:defRPr>
            </a:lvl1pPr>
          </a:lstStyle>
          <a:p>
            <a:fld id="{E24E489B-1724-4A08-9582-A3F50A9FA3BC}" type="slidenum">
              <a:rPr lang="fr-FR" smtClean="0"/>
              <a:pPr/>
              <a:t>‹N°›</a:t>
            </a:fld>
            <a:endParaRPr lang="fr-FR"/>
          </a:p>
        </p:txBody>
      </p:sp>
      <p:sp>
        <p:nvSpPr>
          <p:cNvPr id="5" name="Espace réservé du texte 4">
            <a:extLst>
              <a:ext uri="{FF2B5EF4-FFF2-40B4-BE49-F238E27FC236}">
                <a16:creationId xmlns:a16="http://schemas.microsoft.com/office/drawing/2014/main" id="{239BE312-3096-447F-9DA2-D94BA4C05406}"/>
              </a:ext>
            </a:extLst>
          </p:cNvPr>
          <p:cNvSpPr>
            <a:spLocks noGrp="1"/>
          </p:cNvSpPr>
          <p:nvPr>
            <p:ph type="body" sz="quarter" idx="16" hasCustomPrompt="1"/>
          </p:nvPr>
        </p:nvSpPr>
        <p:spPr>
          <a:xfrm>
            <a:off x="790576" y="5979485"/>
            <a:ext cx="6810375" cy="676004"/>
          </a:xfrm>
          <a:prstGeom prst="rect">
            <a:avLst/>
          </a:prstGeom>
        </p:spPr>
        <p:txBody>
          <a:bodyPr>
            <a:normAutofit/>
          </a:bodyPr>
          <a:lstStyle>
            <a:lvl1pPr marL="0" indent="0">
              <a:buNone/>
              <a:defRPr sz="1477">
                <a:solidFill>
                  <a:schemeClr val="tx2"/>
                </a:solidFill>
              </a:defRPr>
            </a:lvl1pPr>
          </a:lstStyle>
          <a:p>
            <a:pPr lvl="0"/>
            <a:r>
              <a:rPr lang="fr-FR"/>
              <a:t>Commentaires patrimoine</a:t>
            </a:r>
          </a:p>
        </p:txBody>
      </p:sp>
      <p:sp>
        <p:nvSpPr>
          <p:cNvPr id="36" name="Espace réservé pour une image  2">
            <a:extLst>
              <a:ext uri="{FF2B5EF4-FFF2-40B4-BE49-F238E27FC236}">
                <a16:creationId xmlns:a16="http://schemas.microsoft.com/office/drawing/2014/main" id="{631C27D4-9735-4B85-A9FA-5FC4FE745121}"/>
              </a:ext>
            </a:extLst>
          </p:cNvPr>
          <p:cNvSpPr>
            <a:spLocks noGrp="1"/>
          </p:cNvSpPr>
          <p:nvPr>
            <p:ph type="pic" sz="quarter" idx="13" hasCustomPrompt="1"/>
          </p:nvPr>
        </p:nvSpPr>
        <p:spPr>
          <a:xfrm>
            <a:off x="4010285" y="878969"/>
            <a:ext cx="4830306" cy="4829987"/>
          </a:xfrm>
          <a:prstGeom prst="rect">
            <a:avLst/>
          </a:prstGeom>
        </p:spPr>
        <p:txBody>
          <a:bodyPr/>
          <a:lstStyle>
            <a:lvl1pPr marL="211021" marR="0" indent="-211021" algn="l" defTabSz="844083" rtl="0" eaLnBrk="1" fontAlgn="auto" latinLnBrk="0" hangingPunct="1">
              <a:lnSpc>
                <a:spcPct val="90000"/>
              </a:lnSpc>
              <a:spcBef>
                <a:spcPts val="923"/>
              </a:spcBef>
              <a:spcAft>
                <a:spcPts val="0"/>
              </a:spcAft>
              <a:buClrTx/>
              <a:buSzTx/>
              <a:buFont typeface="Arial" panose="020B0604020202020204" pitchFamily="34" charset="0"/>
              <a:buChar char="•"/>
              <a:tabLst/>
              <a:defRPr lang="fr-FR" sz="1015" smtClean="0">
                <a:effectLst/>
              </a:defRPr>
            </a:lvl1pPr>
          </a:lstStyle>
          <a:p>
            <a:pPr marL="211021" marR="0" lvl="0" indent="-211021" algn="l" defTabSz="844083" rtl="0" eaLnBrk="1" fontAlgn="auto" latinLnBrk="0" hangingPunct="1">
              <a:lnSpc>
                <a:spcPct val="90000"/>
              </a:lnSpc>
              <a:spcBef>
                <a:spcPts val="923"/>
              </a:spcBef>
              <a:spcAft>
                <a:spcPts val="0"/>
              </a:spcAft>
              <a:buClrTx/>
              <a:buSzTx/>
              <a:buFont typeface="Arial" panose="020B0604020202020204" pitchFamily="34" charset="0"/>
              <a:buChar char="•"/>
              <a:tabLst/>
              <a:defRPr/>
            </a:pPr>
            <a:r>
              <a:rPr lang="fr-FR" sz="1015">
                <a:effectLst/>
                <a:latin typeface="Calibri" panose="020F0502020204030204" pitchFamily="34" charset="0"/>
                <a:ea typeface="Calibri" panose="020F0502020204030204" pitchFamily="34" charset="0"/>
                <a:cs typeface="Times New Roman" panose="02020603050405020304" pitchFamily="18" charset="0"/>
              </a:rPr>
              <a:t>Vue aérienne de la résidence avec matérialisation de l’unité foncière avec un(vue 3D si disponible avec un angle de vue permettant de visualiser le foncier valorisable)</a:t>
            </a:r>
          </a:p>
          <a:p>
            <a:endParaRPr lang="fr-FR"/>
          </a:p>
        </p:txBody>
      </p:sp>
    </p:spTree>
    <p:extLst>
      <p:ext uri="{BB962C8B-B14F-4D97-AF65-F5344CB8AC3E}">
        <p14:creationId xmlns:p14="http://schemas.microsoft.com/office/powerpoint/2010/main" val="5213098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Localisation du patrimoine">
    <p:spTree>
      <p:nvGrpSpPr>
        <p:cNvPr id="1" name=""/>
        <p:cNvGrpSpPr/>
        <p:nvPr/>
      </p:nvGrpSpPr>
      <p:grpSpPr>
        <a:xfrm>
          <a:off x="0" y="0"/>
          <a:ext cx="0" cy="0"/>
          <a:chOff x="0" y="0"/>
          <a:chExt cx="0" cy="0"/>
        </a:xfrm>
      </p:grpSpPr>
      <p:sp>
        <p:nvSpPr>
          <p:cNvPr id="11" name="Espace réservé du numéro de diapositive 5">
            <a:extLst>
              <a:ext uri="{FF2B5EF4-FFF2-40B4-BE49-F238E27FC236}">
                <a16:creationId xmlns:a16="http://schemas.microsoft.com/office/drawing/2014/main" id="{9ED3BBF1-FB49-4BE8-9041-06251FD8B340}"/>
              </a:ext>
            </a:extLst>
          </p:cNvPr>
          <p:cNvSpPr>
            <a:spLocks noGrp="1"/>
          </p:cNvSpPr>
          <p:nvPr>
            <p:ph type="sldNum" sz="quarter" idx="12"/>
          </p:nvPr>
        </p:nvSpPr>
        <p:spPr>
          <a:xfrm>
            <a:off x="158489" y="6290365"/>
            <a:ext cx="2057400" cy="365125"/>
          </a:xfrm>
          <a:prstGeom prst="rect">
            <a:avLst/>
          </a:prstGeom>
        </p:spPr>
        <p:txBody>
          <a:bodyPr/>
          <a:lstStyle>
            <a:lvl1pPr algn="l">
              <a:defRPr>
                <a:solidFill>
                  <a:schemeClr val="accent3"/>
                </a:solidFill>
              </a:defRPr>
            </a:lvl1pPr>
          </a:lstStyle>
          <a:p>
            <a:fld id="{E24E489B-1724-4A08-9582-A3F50A9FA3BC}" type="slidenum">
              <a:rPr lang="fr-FR" smtClean="0"/>
              <a:pPr/>
              <a:t>‹N°›</a:t>
            </a:fld>
            <a:endParaRPr lang="fr-FR"/>
          </a:p>
        </p:txBody>
      </p:sp>
      <p:sp>
        <p:nvSpPr>
          <p:cNvPr id="8" name="Espace réservé pour une image  2">
            <a:extLst>
              <a:ext uri="{FF2B5EF4-FFF2-40B4-BE49-F238E27FC236}">
                <a16:creationId xmlns:a16="http://schemas.microsoft.com/office/drawing/2014/main" id="{839605B2-D233-406F-A12F-026B5E3EC368}"/>
              </a:ext>
            </a:extLst>
          </p:cNvPr>
          <p:cNvSpPr>
            <a:spLocks noGrp="1"/>
          </p:cNvSpPr>
          <p:nvPr>
            <p:ph type="pic" sz="quarter" idx="15" hasCustomPrompt="1"/>
          </p:nvPr>
        </p:nvSpPr>
        <p:spPr>
          <a:xfrm>
            <a:off x="4736245" y="1163096"/>
            <a:ext cx="4230519" cy="4230519"/>
          </a:xfrm>
          <a:prstGeom prst="rect">
            <a:avLst/>
          </a:prstGeom>
        </p:spPr>
        <p:txBody>
          <a:bodyPr/>
          <a:lstStyle>
            <a:lvl1pPr marL="0" marR="0" indent="0" algn="l" defTabSz="844083" rtl="0" eaLnBrk="1" fontAlgn="auto" latinLnBrk="0" hangingPunct="1">
              <a:lnSpc>
                <a:spcPct val="90000"/>
              </a:lnSpc>
              <a:spcBef>
                <a:spcPts val="923"/>
              </a:spcBef>
              <a:spcAft>
                <a:spcPts val="0"/>
              </a:spcAft>
              <a:buClrTx/>
              <a:buSzTx/>
              <a:buFont typeface="Arial" panose="020B0604020202020204" pitchFamily="34" charset="0"/>
              <a:buNone/>
              <a:tabLst/>
              <a:defRPr lang="fr-FR" sz="1015" smtClean="0">
                <a:effectLst/>
              </a:defRPr>
            </a:lvl1pPr>
          </a:lstStyle>
          <a:p>
            <a:pPr marL="211021" marR="0" lvl="0" indent="-211021" algn="l" defTabSz="844083" rtl="0" eaLnBrk="1" fontAlgn="auto" latinLnBrk="0" hangingPunct="1">
              <a:lnSpc>
                <a:spcPct val="90000"/>
              </a:lnSpc>
              <a:spcBef>
                <a:spcPts val="923"/>
              </a:spcBef>
              <a:spcAft>
                <a:spcPts val="0"/>
              </a:spcAft>
              <a:buClrTx/>
              <a:buSzTx/>
              <a:buFont typeface="Arial" panose="020B0604020202020204" pitchFamily="34" charset="0"/>
              <a:buChar char="•"/>
              <a:tabLst/>
              <a:defRPr/>
            </a:pPr>
            <a:r>
              <a:rPr lang="fr-FR" sz="1015">
                <a:effectLst/>
                <a:latin typeface="Calibri" panose="020F0502020204030204" pitchFamily="34" charset="0"/>
                <a:ea typeface="Calibri" panose="020F0502020204030204" pitchFamily="34" charset="0"/>
                <a:cs typeface="Times New Roman" panose="02020603050405020304" pitchFamily="18" charset="0"/>
              </a:rPr>
              <a:t>Vue aérienne de l’environnement immédiat du site avec mention des points importants (station RER/métro, écoles/ collège mairie, équipement public / éventuellement parc autre bailleur, aire gens du voyage, projet à proximité)</a:t>
            </a:r>
          </a:p>
          <a:p>
            <a:endParaRPr lang="fr-FR"/>
          </a:p>
        </p:txBody>
      </p:sp>
      <p:sp>
        <p:nvSpPr>
          <p:cNvPr id="5" name="Espace réservé du texte 4">
            <a:extLst>
              <a:ext uri="{FF2B5EF4-FFF2-40B4-BE49-F238E27FC236}">
                <a16:creationId xmlns:a16="http://schemas.microsoft.com/office/drawing/2014/main" id="{239BE312-3096-447F-9DA2-D94BA4C05406}"/>
              </a:ext>
            </a:extLst>
          </p:cNvPr>
          <p:cNvSpPr>
            <a:spLocks noGrp="1"/>
          </p:cNvSpPr>
          <p:nvPr>
            <p:ph type="body" sz="quarter" idx="16" hasCustomPrompt="1"/>
          </p:nvPr>
        </p:nvSpPr>
        <p:spPr>
          <a:xfrm>
            <a:off x="325971" y="5546814"/>
            <a:ext cx="8640793" cy="603183"/>
          </a:xfrm>
          <a:prstGeom prst="rect">
            <a:avLst/>
          </a:prstGeom>
        </p:spPr>
        <p:txBody>
          <a:bodyPr>
            <a:normAutofit/>
          </a:bodyPr>
          <a:lstStyle>
            <a:lvl1pPr marL="0" indent="0">
              <a:buNone/>
              <a:defRPr sz="1662">
                <a:solidFill>
                  <a:schemeClr val="tx2"/>
                </a:solidFill>
              </a:defRPr>
            </a:lvl1pPr>
          </a:lstStyle>
          <a:p>
            <a:pPr lvl="0"/>
            <a:r>
              <a:rPr lang="fr-FR"/>
              <a:t>Commentaires localisation</a:t>
            </a:r>
          </a:p>
        </p:txBody>
      </p:sp>
      <p:sp>
        <p:nvSpPr>
          <p:cNvPr id="9" name="Espace réservé pour une image  2">
            <a:extLst>
              <a:ext uri="{FF2B5EF4-FFF2-40B4-BE49-F238E27FC236}">
                <a16:creationId xmlns:a16="http://schemas.microsoft.com/office/drawing/2014/main" id="{7D54A6DF-F21E-4F42-9831-F82A6C892668}"/>
              </a:ext>
            </a:extLst>
          </p:cNvPr>
          <p:cNvSpPr>
            <a:spLocks noGrp="1"/>
          </p:cNvSpPr>
          <p:nvPr>
            <p:ph type="pic" sz="quarter" idx="17" hasCustomPrompt="1"/>
          </p:nvPr>
        </p:nvSpPr>
        <p:spPr>
          <a:xfrm>
            <a:off x="341481" y="1163095"/>
            <a:ext cx="4230519" cy="4230519"/>
          </a:xfrm>
          <a:prstGeom prst="rect">
            <a:avLst/>
          </a:prstGeom>
        </p:spPr>
        <p:txBody>
          <a:bodyPr/>
          <a:lstStyle>
            <a:lvl1pPr marL="0" marR="0" indent="0" algn="l" defTabSz="844083" rtl="0" eaLnBrk="1" fontAlgn="auto" latinLnBrk="0" hangingPunct="1">
              <a:lnSpc>
                <a:spcPct val="90000"/>
              </a:lnSpc>
              <a:spcBef>
                <a:spcPts val="923"/>
              </a:spcBef>
              <a:spcAft>
                <a:spcPts val="0"/>
              </a:spcAft>
              <a:buClrTx/>
              <a:buSzTx/>
              <a:buFont typeface="Arial" panose="020B0604020202020204" pitchFamily="34" charset="0"/>
              <a:buNone/>
              <a:tabLst/>
              <a:defRPr lang="fr-FR" sz="1015">
                <a:effectLst/>
              </a:defRPr>
            </a:lvl1pPr>
          </a:lstStyle>
          <a:p>
            <a:pPr marL="0" marR="0" lvl="0" indent="0" algn="l" defTabSz="844083" rtl="0" eaLnBrk="1" fontAlgn="auto" latinLnBrk="0" hangingPunct="1">
              <a:lnSpc>
                <a:spcPct val="90000"/>
              </a:lnSpc>
              <a:spcBef>
                <a:spcPts val="923"/>
              </a:spcBef>
              <a:spcAft>
                <a:spcPts val="0"/>
              </a:spcAft>
              <a:buClrTx/>
              <a:buSzTx/>
              <a:buFont typeface="Arial" panose="020B0604020202020204" pitchFamily="34" charset="0"/>
              <a:buNone/>
              <a:tabLst/>
              <a:defRPr/>
            </a:pPr>
            <a:r>
              <a:rPr lang="fr-FR" sz="1015">
                <a:effectLst/>
                <a:latin typeface="Calibri" panose="020F0502020204030204" pitchFamily="34" charset="0"/>
                <a:ea typeface="Calibri" panose="020F0502020204030204" pitchFamily="34" charset="0"/>
                <a:cs typeface="Times New Roman" panose="02020603050405020304" pitchFamily="18" charset="0"/>
              </a:rPr>
              <a:t>Vue aérienne de la ville avec localisation résidence, mairie et gare RER/métro</a:t>
            </a:r>
          </a:p>
          <a:p>
            <a:endParaRPr lang="fr-FR"/>
          </a:p>
        </p:txBody>
      </p:sp>
    </p:spTree>
    <p:extLst>
      <p:ext uri="{BB962C8B-B14F-4D97-AF65-F5344CB8AC3E}">
        <p14:creationId xmlns:p14="http://schemas.microsoft.com/office/powerpoint/2010/main" val="32095894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9" y="1709741"/>
            <a:ext cx="7886700" cy="2852737"/>
          </a:xfrm>
        </p:spPr>
        <p:txBody>
          <a:bodyPr anchor="b"/>
          <a:lstStyle>
            <a:lvl1pPr>
              <a:defRPr sz="5539"/>
            </a:lvl1pPr>
          </a:lstStyle>
          <a:p>
            <a:r>
              <a:rPr lang="fr-FR"/>
              <a:t>Modifiez le style du titre</a:t>
            </a:r>
            <a:endParaRPr lang="en-US" dirty="0"/>
          </a:p>
        </p:txBody>
      </p:sp>
      <p:sp>
        <p:nvSpPr>
          <p:cNvPr id="3" name="Text Placeholder 2"/>
          <p:cNvSpPr>
            <a:spLocks noGrp="1"/>
          </p:cNvSpPr>
          <p:nvPr>
            <p:ph type="body" idx="1"/>
          </p:nvPr>
        </p:nvSpPr>
        <p:spPr>
          <a:xfrm>
            <a:off x="623889" y="4589466"/>
            <a:ext cx="7886700" cy="1500187"/>
          </a:xfrm>
        </p:spPr>
        <p:txBody>
          <a:bodyPr/>
          <a:lstStyle>
            <a:lvl1pPr marL="0" indent="0">
              <a:buNone/>
              <a:defRPr sz="2215">
                <a:solidFill>
                  <a:schemeClr val="tx1"/>
                </a:solidFill>
              </a:defRPr>
            </a:lvl1pPr>
            <a:lvl2pPr marL="422041" indent="0">
              <a:buNone/>
              <a:defRPr sz="1846">
                <a:solidFill>
                  <a:schemeClr val="tx1">
                    <a:tint val="75000"/>
                  </a:schemeClr>
                </a:solidFill>
              </a:defRPr>
            </a:lvl2pPr>
            <a:lvl3pPr marL="844083" indent="0">
              <a:buNone/>
              <a:defRPr sz="1662">
                <a:solidFill>
                  <a:schemeClr val="tx1">
                    <a:tint val="75000"/>
                  </a:schemeClr>
                </a:solidFill>
              </a:defRPr>
            </a:lvl3pPr>
            <a:lvl4pPr marL="1266124" indent="0">
              <a:buNone/>
              <a:defRPr sz="1477">
                <a:solidFill>
                  <a:schemeClr val="tx1">
                    <a:tint val="75000"/>
                  </a:schemeClr>
                </a:solidFill>
              </a:defRPr>
            </a:lvl4pPr>
            <a:lvl5pPr marL="1688165" indent="0">
              <a:buNone/>
              <a:defRPr sz="1477">
                <a:solidFill>
                  <a:schemeClr val="tx1">
                    <a:tint val="75000"/>
                  </a:schemeClr>
                </a:solidFill>
              </a:defRPr>
            </a:lvl5pPr>
            <a:lvl6pPr marL="2110207" indent="0">
              <a:buNone/>
              <a:defRPr sz="1477">
                <a:solidFill>
                  <a:schemeClr val="tx1">
                    <a:tint val="75000"/>
                  </a:schemeClr>
                </a:solidFill>
              </a:defRPr>
            </a:lvl6pPr>
            <a:lvl7pPr marL="2532248" indent="0">
              <a:buNone/>
              <a:defRPr sz="1477">
                <a:solidFill>
                  <a:schemeClr val="tx1">
                    <a:tint val="75000"/>
                  </a:schemeClr>
                </a:solidFill>
              </a:defRPr>
            </a:lvl7pPr>
            <a:lvl8pPr marL="2954289" indent="0">
              <a:buNone/>
              <a:defRPr sz="1477">
                <a:solidFill>
                  <a:schemeClr val="tx1">
                    <a:tint val="75000"/>
                  </a:schemeClr>
                </a:solidFill>
              </a:defRPr>
            </a:lvl8pPr>
            <a:lvl9pPr marL="3376331" indent="0">
              <a:buNone/>
              <a:defRPr sz="1477">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A6913FD-8784-4AC6-A6B3-EA78A48E15D6}" type="datetime1">
              <a:rPr lang="fr-FR" smtClean="0"/>
              <a:t>03/02/2025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2421AA7-670E-457D-AF42-DE3775EB099C}" type="slidenum">
              <a:rPr lang="fr-FR" smtClean="0"/>
              <a:t>‹N°›</a:t>
            </a:fld>
            <a:endParaRPr lang="fr-FR"/>
          </a:p>
        </p:txBody>
      </p:sp>
      <p:pic>
        <p:nvPicPr>
          <p:cNvPr id="10" name="Image 9">
            <a:extLst>
              <a:ext uri="{FF2B5EF4-FFF2-40B4-BE49-F238E27FC236}">
                <a16:creationId xmlns:a16="http://schemas.microsoft.com/office/drawing/2014/main" id="{36630A88-D73B-4D12-9321-C5913DF3EE9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281483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Couvertu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6A5111-1A56-9EC6-20C1-5E52121C4658}"/>
              </a:ext>
            </a:extLst>
          </p:cNvPr>
          <p:cNvSpPr>
            <a:spLocks noGrp="1"/>
          </p:cNvSpPr>
          <p:nvPr>
            <p:ph type="ctrTitle" hasCustomPrompt="1"/>
          </p:nvPr>
        </p:nvSpPr>
        <p:spPr>
          <a:xfrm>
            <a:off x="5761459" y="1786760"/>
            <a:ext cx="3382543" cy="53613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anchor="b"/>
          <a:lstStyle>
            <a:lvl1pPr algn="l">
              <a:defRPr sz="2769" b="1">
                <a:latin typeface="Calibri" panose="020F0502020204030204" pitchFamily="34" charset="0"/>
                <a:cs typeface="Calibri" panose="020F0502020204030204" pitchFamily="34" charset="0"/>
              </a:defRPr>
            </a:lvl1pPr>
          </a:lstStyle>
          <a:p>
            <a:r>
              <a:rPr lang="fr-FR"/>
              <a:t>Titre</a:t>
            </a:r>
          </a:p>
        </p:txBody>
      </p:sp>
      <p:sp>
        <p:nvSpPr>
          <p:cNvPr id="3" name="Sous-titre 2">
            <a:extLst>
              <a:ext uri="{FF2B5EF4-FFF2-40B4-BE49-F238E27FC236}">
                <a16:creationId xmlns:a16="http://schemas.microsoft.com/office/drawing/2014/main" id="{18ED9425-E816-2FF4-FA02-9BED2FA6BE11}"/>
              </a:ext>
            </a:extLst>
          </p:cNvPr>
          <p:cNvSpPr>
            <a:spLocks noGrp="1"/>
          </p:cNvSpPr>
          <p:nvPr>
            <p:ph type="subTitle" idx="1" hasCustomPrompt="1"/>
          </p:nvPr>
        </p:nvSpPr>
        <p:spPr>
          <a:xfrm>
            <a:off x="5909593" y="2521474"/>
            <a:ext cx="3086273" cy="1340452"/>
          </a:xfrm>
          <a:prstGeom prst="rect">
            <a:avLst/>
          </a:prstGeom>
        </p:spPr>
        <p:txBody>
          <a:bodyPr/>
          <a:lstStyle>
            <a:lvl1pPr marL="0" indent="0" algn="l">
              <a:buNone/>
              <a:defRPr sz="1662">
                <a:solidFill>
                  <a:schemeClr val="accent2"/>
                </a:solidFill>
                <a:latin typeface="+mn-lt"/>
              </a:defRPr>
            </a:lvl1pPr>
            <a:lvl2pPr marL="316531" indent="0" algn="ctr">
              <a:buNone/>
              <a:defRPr sz="1385"/>
            </a:lvl2pPr>
            <a:lvl3pPr marL="633062" indent="0" algn="ctr">
              <a:buNone/>
              <a:defRPr sz="1246"/>
            </a:lvl3pPr>
            <a:lvl4pPr marL="949593" indent="0" algn="ctr">
              <a:buNone/>
              <a:defRPr sz="1108"/>
            </a:lvl4pPr>
            <a:lvl5pPr marL="1266124" indent="0" algn="ctr">
              <a:buNone/>
              <a:defRPr sz="1108"/>
            </a:lvl5pPr>
            <a:lvl6pPr marL="1582655" indent="0" algn="ctr">
              <a:buNone/>
              <a:defRPr sz="1108"/>
            </a:lvl6pPr>
            <a:lvl7pPr marL="1899186" indent="0" algn="ctr">
              <a:buNone/>
              <a:defRPr sz="1108"/>
            </a:lvl7pPr>
            <a:lvl8pPr marL="2215717" indent="0" algn="ctr">
              <a:buNone/>
              <a:defRPr sz="1108"/>
            </a:lvl8pPr>
            <a:lvl9pPr marL="2532248" indent="0" algn="ctr">
              <a:buNone/>
              <a:defRPr sz="1108"/>
            </a:lvl9pPr>
          </a:lstStyle>
          <a:p>
            <a:r>
              <a:rPr lang="fr-FR"/>
              <a:t>Sous-titre</a:t>
            </a:r>
          </a:p>
        </p:txBody>
      </p:sp>
      <p:pic>
        <p:nvPicPr>
          <p:cNvPr id="7" name="Image 6">
            <a:extLst>
              <a:ext uri="{FF2B5EF4-FFF2-40B4-BE49-F238E27FC236}">
                <a16:creationId xmlns:a16="http://schemas.microsoft.com/office/drawing/2014/main" id="{8E062561-FB35-BFC3-9E0B-D03F0E3FD50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323150" y="5990341"/>
            <a:ext cx="1425897" cy="610366"/>
          </a:xfrm>
          <a:prstGeom prst="rect">
            <a:avLst/>
          </a:prstGeom>
        </p:spPr>
      </p:pic>
      <p:pic>
        <p:nvPicPr>
          <p:cNvPr id="9" name="Image 8" descr="Une image contenant texte, tableau noir&#10;&#10;Description générée automatiquement">
            <a:extLst>
              <a:ext uri="{FF2B5EF4-FFF2-40B4-BE49-F238E27FC236}">
                <a16:creationId xmlns:a16="http://schemas.microsoft.com/office/drawing/2014/main" id="{5C5CB337-4719-88C0-392F-E3C154F9685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346439" y="1116234"/>
            <a:ext cx="5106911" cy="4150932"/>
          </a:xfrm>
          <a:prstGeom prst="rect">
            <a:avLst/>
          </a:prstGeom>
        </p:spPr>
      </p:pic>
    </p:spTree>
    <p:extLst>
      <p:ext uri="{BB962C8B-B14F-4D97-AF65-F5344CB8AC3E}">
        <p14:creationId xmlns:p14="http://schemas.microsoft.com/office/powerpoint/2010/main" val="36198487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uverture seul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6A5111-1A56-9EC6-20C1-5E52121C4658}"/>
              </a:ext>
            </a:extLst>
          </p:cNvPr>
          <p:cNvSpPr>
            <a:spLocks noGrp="1"/>
          </p:cNvSpPr>
          <p:nvPr>
            <p:ph type="ctrTitle" hasCustomPrompt="1"/>
          </p:nvPr>
        </p:nvSpPr>
        <p:spPr>
          <a:xfrm>
            <a:off x="5761459" y="1786760"/>
            <a:ext cx="3382543" cy="53613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anchor="b"/>
          <a:lstStyle>
            <a:lvl1pPr algn="l">
              <a:defRPr sz="2769" b="1">
                <a:latin typeface="Calibri" panose="020F0502020204030204" pitchFamily="34" charset="0"/>
                <a:cs typeface="Calibri" panose="020F0502020204030204" pitchFamily="34" charset="0"/>
              </a:defRPr>
            </a:lvl1pPr>
          </a:lstStyle>
          <a:p>
            <a:r>
              <a:rPr lang="fr-FR"/>
              <a:t>Titre</a:t>
            </a:r>
          </a:p>
        </p:txBody>
      </p:sp>
      <p:sp>
        <p:nvSpPr>
          <p:cNvPr id="3" name="Sous-titre 2">
            <a:extLst>
              <a:ext uri="{FF2B5EF4-FFF2-40B4-BE49-F238E27FC236}">
                <a16:creationId xmlns:a16="http://schemas.microsoft.com/office/drawing/2014/main" id="{18ED9425-E816-2FF4-FA02-9BED2FA6BE11}"/>
              </a:ext>
            </a:extLst>
          </p:cNvPr>
          <p:cNvSpPr>
            <a:spLocks noGrp="1"/>
          </p:cNvSpPr>
          <p:nvPr>
            <p:ph type="subTitle" idx="1" hasCustomPrompt="1"/>
          </p:nvPr>
        </p:nvSpPr>
        <p:spPr>
          <a:xfrm>
            <a:off x="5909593" y="2521473"/>
            <a:ext cx="3086273" cy="1340452"/>
          </a:xfrm>
          <a:prstGeom prst="rect">
            <a:avLst/>
          </a:prstGeom>
        </p:spPr>
        <p:txBody>
          <a:bodyPr/>
          <a:lstStyle>
            <a:lvl1pPr marL="0" indent="0" algn="l">
              <a:buNone/>
              <a:defRPr sz="1662">
                <a:solidFill>
                  <a:schemeClr val="accent2"/>
                </a:solidFill>
                <a:latin typeface="+mn-lt"/>
              </a:defRPr>
            </a:lvl1pPr>
            <a:lvl2pPr marL="316531" indent="0" algn="ctr">
              <a:buNone/>
              <a:defRPr sz="1385"/>
            </a:lvl2pPr>
            <a:lvl3pPr marL="633062" indent="0" algn="ctr">
              <a:buNone/>
              <a:defRPr sz="1246"/>
            </a:lvl3pPr>
            <a:lvl4pPr marL="949593" indent="0" algn="ctr">
              <a:buNone/>
              <a:defRPr sz="1108"/>
            </a:lvl4pPr>
            <a:lvl5pPr marL="1266124" indent="0" algn="ctr">
              <a:buNone/>
              <a:defRPr sz="1108"/>
            </a:lvl5pPr>
            <a:lvl6pPr marL="1582655" indent="0" algn="ctr">
              <a:buNone/>
              <a:defRPr sz="1108"/>
            </a:lvl6pPr>
            <a:lvl7pPr marL="1899186" indent="0" algn="ctr">
              <a:buNone/>
              <a:defRPr sz="1108"/>
            </a:lvl7pPr>
            <a:lvl8pPr marL="2215717" indent="0" algn="ctr">
              <a:buNone/>
              <a:defRPr sz="1108"/>
            </a:lvl8pPr>
            <a:lvl9pPr marL="2532248" indent="0" algn="ctr">
              <a:buNone/>
              <a:defRPr sz="1108"/>
            </a:lvl9pPr>
          </a:lstStyle>
          <a:p>
            <a:r>
              <a:rPr lang="fr-FR"/>
              <a:t>Sous-titre</a:t>
            </a:r>
          </a:p>
        </p:txBody>
      </p:sp>
      <p:sp>
        <p:nvSpPr>
          <p:cNvPr id="5" name="Espace réservé pour une image  4">
            <a:extLst>
              <a:ext uri="{FF2B5EF4-FFF2-40B4-BE49-F238E27FC236}">
                <a16:creationId xmlns:a16="http://schemas.microsoft.com/office/drawing/2014/main" id="{8105FB72-F93D-597B-DF85-809086510D2D}"/>
              </a:ext>
            </a:extLst>
          </p:cNvPr>
          <p:cNvSpPr>
            <a:spLocks noGrp="1"/>
          </p:cNvSpPr>
          <p:nvPr>
            <p:ph type="pic" sz="quarter" idx="10"/>
          </p:nvPr>
        </p:nvSpPr>
        <p:spPr>
          <a:xfrm>
            <a:off x="979062" y="746919"/>
            <a:ext cx="4023122" cy="5364162"/>
          </a:xfrm>
          <a:prstGeom prst="rect">
            <a:avLst/>
          </a:prstGeom>
        </p:spPr>
        <p:txBody>
          <a:bodyPr/>
          <a:lstStyle/>
          <a:p>
            <a:r>
              <a:rPr lang="fr-FR"/>
              <a:t>Cliquez sur l'icône pour ajouter une image</a:t>
            </a:r>
          </a:p>
        </p:txBody>
      </p:sp>
      <p:pic>
        <p:nvPicPr>
          <p:cNvPr id="7" name="Image 6">
            <a:extLst>
              <a:ext uri="{FF2B5EF4-FFF2-40B4-BE49-F238E27FC236}">
                <a16:creationId xmlns:a16="http://schemas.microsoft.com/office/drawing/2014/main" id="{10163060-24B7-46DE-5130-EB123491CEB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323150" y="5990341"/>
            <a:ext cx="1425897" cy="610366"/>
          </a:xfrm>
          <a:prstGeom prst="rect">
            <a:avLst/>
          </a:prstGeom>
        </p:spPr>
      </p:pic>
    </p:spTree>
    <p:extLst>
      <p:ext uri="{BB962C8B-B14F-4D97-AF65-F5344CB8AC3E}">
        <p14:creationId xmlns:p14="http://schemas.microsoft.com/office/powerpoint/2010/main" val="28866772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Couverture 2 Access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6A5111-1A56-9EC6-20C1-5E52121C4658}"/>
              </a:ext>
            </a:extLst>
          </p:cNvPr>
          <p:cNvSpPr>
            <a:spLocks noGrp="1"/>
          </p:cNvSpPr>
          <p:nvPr>
            <p:ph type="ctrTitle" hasCustomPrompt="1"/>
          </p:nvPr>
        </p:nvSpPr>
        <p:spPr>
          <a:xfrm>
            <a:off x="5761459" y="1786760"/>
            <a:ext cx="3382543" cy="536135"/>
          </a:xfrm>
          <a:prstGeom prst="rect">
            <a:avLst/>
          </a:prstGeom>
          <a:ln>
            <a:noFill/>
          </a:ln>
        </p:spPr>
        <p:style>
          <a:lnRef idx="3">
            <a:schemeClr val="lt1"/>
          </a:lnRef>
          <a:fillRef idx="1">
            <a:schemeClr val="accent4"/>
          </a:fillRef>
          <a:effectRef idx="1">
            <a:schemeClr val="accent4"/>
          </a:effectRef>
          <a:fontRef idx="minor">
            <a:schemeClr val="lt1"/>
          </a:fontRef>
        </p:style>
        <p:txBody>
          <a:bodyPr anchor="b"/>
          <a:lstStyle>
            <a:lvl1pPr algn="l">
              <a:defRPr sz="2769" b="1">
                <a:latin typeface="Calibri" panose="020F0502020204030204" pitchFamily="34" charset="0"/>
                <a:cs typeface="Calibri" panose="020F0502020204030204" pitchFamily="34" charset="0"/>
              </a:defRPr>
            </a:lvl1pPr>
          </a:lstStyle>
          <a:p>
            <a:r>
              <a:rPr lang="fr-FR"/>
              <a:t>Titre</a:t>
            </a:r>
          </a:p>
        </p:txBody>
      </p:sp>
      <p:sp>
        <p:nvSpPr>
          <p:cNvPr id="3" name="Sous-titre 2">
            <a:extLst>
              <a:ext uri="{FF2B5EF4-FFF2-40B4-BE49-F238E27FC236}">
                <a16:creationId xmlns:a16="http://schemas.microsoft.com/office/drawing/2014/main" id="{18ED9425-E816-2FF4-FA02-9BED2FA6BE11}"/>
              </a:ext>
            </a:extLst>
          </p:cNvPr>
          <p:cNvSpPr>
            <a:spLocks noGrp="1"/>
          </p:cNvSpPr>
          <p:nvPr>
            <p:ph type="subTitle" idx="1" hasCustomPrompt="1"/>
          </p:nvPr>
        </p:nvSpPr>
        <p:spPr>
          <a:xfrm>
            <a:off x="5909593" y="2521473"/>
            <a:ext cx="3086273" cy="1340452"/>
          </a:xfrm>
          <a:prstGeom prst="rect">
            <a:avLst/>
          </a:prstGeom>
        </p:spPr>
        <p:txBody>
          <a:bodyPr/>
          <a:lstStyle>
            <a:lvl1pPr marL="0" indent="0" algn="l">
              <a:buNone/>
              <a:defRPr sz="1662">
                <a:solidFill>
                  <a:schemeClr val="tx1"/>
                </a:solidFill>
                <a:latin typeface="+mn-lt"/>
              </a:defRPr>
            </a:lvl1pPr>
            <a:lvl2pPr marL="316531" indent="0" algn="ctr">
              <a:buNone/>
              <a:defRPr sz="1385"/>
            </a:lvl2pPr>
            <a:lvl3pPr marL="633062" indent="0" algn="ctr">
              <a:buNone/>
              <a:defRPr sz="1246"/>
            </a:lvl3pPr>
            <a:lvl4pPr marL="949593" indent="0" algn="ctr">
              <a:buNone/>
              <a:defRPr sz="1108"/>
            </a:lvl4pPr>
            <a:lvl5pPr marL="1266124" indent="0" algn="ctr">
              <a:buNone/>
              <a:defRPr sz="1108"/>
            </a:lvl5pPr>
            <a:lvl6pPr marL="1582655" indent="0" algn="ctr">
              <a:buNone/>
              <a:defRPr sz="1108"/>
            </a:lvl6pPr>
            <a:lvl7pPr marL="1899186" indent="0" algn="ctr">
              <a:buNone/>
              <a:defRPr sz="1108"/>
            </a:lvl7pPr>
            <a:lvl8pPr marL="2215717" indent="0" algn="ctr">
              <a:buNone/>
              <a:defRPr sz="1108"/>
            </a:lvl8pPr>
            <a:lvl9pPr marL="2532248" indent="0" algn="ctr">
              <a:buNone/>
              <a:defRPr sz="1108"/>
            </a:lvl9pPr>
          </a:lstStyle>
          <a:p>
            <a:r>
              <a:rPr lang="fr-FR"/>
              <a:t>Sous-titre</a:t>
            </a:r>
          </a:p>
        </p:txBody>
      </p:sp>
      <p:pic>
        <p:nvPicPr>
          <p:cNvPr id="7" name="Image 6">
            <a:extLst>
              <a:ext uri="{FF2B5EF4-FFF2-40B4-BE49-F238E27FC236}">
                <a16:creationId xmlns:a16="http://schemas.microsoft.com/office/drawing/2014/main" id="{8649E331-E530-ECF1-A1BA-EA9FCC96E9F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416984" y="6077934"/>
            <a:ext cx="2354788" cy="519438"/>
          </a:xfrm>
          <a:prstGeom prst="rect">
            <a:avLst/>
          </a:prstGeom>
        </p:spPr>
      </p:pic>
      <p:pic>
        <p:nvPicPr>
          <p:cNvPr id="8" name="Image 7" descr="Une image contenant texte, tableau noir&#10;&#10;Description générée automatiquement">
            <a:extLst>
              <a:ext uri="{FF2B5EF4-FFF2-40B4-BE49-F238E27FC236}">
                <a16:creationId xmlns:a16="http://schemas.microsoft.com/office/drawing/2014/main" id="{80995346-D474-DEF3-4740-6D66278F66E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346439" y="1116234"/>
            <a:ext cx="5106911" cy="4150932"/>
          </a:xfrm>
          <a:prstGeom prst="rect">
            <a:avLst/>
          </a:prstGeom>
        </p:spPr>
      </p:pic>
    </p:spTree>
    <p:extLst>
      <p:ext uri="{BB962C8B-B14F-4D97-AF65-F5344CB8AC3E}">
        <p14:creationId xmlns:p14="http://schemas.microsoft.com/office/powerpoint/2010/main" val="1973106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Deux contenus">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E38D864A-6564-46E7-A33C-BE5D07CF3F9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Espace réservé du contenu 2">
            <a:extLst>
              <a:ext uri="{FF2B5EF4-FFF2-40B4-BE49-F238E27FC236}">
                <a16:creationId xmlns:a16="http://schemas.microsoft.com/office/drawing/2014/main" id="{0BDB7F4A-F4D6-4558-9C28-6B4F1209EFAF}"/>
              </a:ext>
            </a:extLst>
          </p:cNvPr>
          <p:cNvSpPr>
            <a:spLocks noGrp="1"/>
          </p:cNvSpPr>
          <p:nvPr>
            <p:ph sz="half" idx="1"/>
          </p:nvPr>
        </p:nvSpPr>
        <p:spPr>
          <a:xfrm>
            <a:off x="628650" y="1825626"/>
            <a:ext cx="3886200" cy="4103835"/>
          </a:xfrm>
          <a:prstGeom prst="rect">
            <a:avLst/>
          </a:prstGeom>
        </p:spPr>
        <p:txBody>
          <a:bodyPr/>
          <a:lstStyle>
            <a:lvl1pPr>
              <a:defRPr>
                <a:solidFill>
                  <a:srgbClr val="E50B4C"/>
                </a:solidFill>
              </a:defRPr>
            </a:lvl1pPr>
            <a:lvl2pPr>
              <a:defRPr>
                <a:solidFill>
                  <a:srgbClr val="003F7A"/>
                </a:solidFill>
              </a:defRPr>
            </a:lvl2pPr>
            <a:lvl3pPr>
              <a:defRPr>
                <a:solidFill>
                  <a:srgbClr val="003F7A"/>
                </a:solidFill>
              </a:defRPr>
            </a:lvl3pPr>
            <a:lvl4pPr>
              <a:defRPr>
                <a:solidFill>
                  <a:srgbClr val="003F7A"/>
                </a:solidFill>
              </a:defRPr>
            </a:lvl4pPr>
            <a:lvl5pPr>
              <a:defRPr>
                <a:solidFill>
                  <a:srgbClr val="003F7A"/>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2FBCBBA5-2C08-4C91-9132-0A77CFA1041F}"/>
              </a:ext>
            </a:extLst>
          </p:cNvPr>
          <p:cNvSpPr>
            <a:spLocks noGrp="1"/>
          </p:cNvSpPr>
          <p:nvPr>
            <p:ph sz="half" idx="2"/>
          </p:nvPr>
        </p:nvSpPr>
        <p:spPr>
          <a:xfrm>
            <a:off x="4629150" y="1825626"/>
            <a:ext cx="3886200" cy="4103835"/>
          </a:xfrm>
          <a:prstGeom prst="rect">
            <a:avLst/>
          </a:prstGeom>
        </p:spPr>
        <p:txBody>
          <a:bodyPr/>
          <a:lstStyle>
            <a:lvl1pPr>
              <a:defRPr>
                <a:solidFill>
                  <a:srgbClr val="E50B4C"/>
                </a:solidFill>
              </a:defRPr>
            </a:lvl1pPr>
            <a:lvl2pPr>
              <a:defRPr>
                <a:solidFill>
                  <a:srgbClr val="003F7A"/>
                </a:solidFill>
              </a:defRPr>
            </a:lvl2pPr>
            <a:lvl3pPr>
              <a:defRPr>
                <a:solidFill>
                  <a:srgbClr val="003F7A"/>
                </a:solidFill>
              </a:defRPr>
            </a:lvl3pPr>
            <a:lvl4pPr>
              <a:defRPr>
                <a:solidFill>
                  <a:srgbClr val="003F7A"/>
                </a:solidFill>
              </a:defRPr>
            </a:lvl4pPr>
            <a:lvl5pPr>
              <a:defRPr>
                <a:solidFill>
                  <a:srgbClr val="003F7A"/>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Espace réservé du titre 1">
            <a:extLst>
              <a:ext uri="{FF2B5EF4-FFF2-40B4-BE49-F238E27FC236}">
                <a16:creationId xmlns:a16="http://schemas.microsoft.com/office/drawing/2014/main" id="{62C070B8-7D0C-454D-A26D-6BFAE35D9669}"/>
              </a:ext>
            </a:extLst>
          </p:cNvPr>
          <p:cNvSpPr>
            <a:spLocks noGrp="1"/>
          </p:cNvSpPr>
          <p:nvPr>
            <p:ph type="title" hasCustomPrompt="1"/>
          </p:nvPr>
        </p:nvSpPr>
        <p:spPr>
          <a:xfrm>
            <a:off x="3158863" y="393914"/>
            <a:ext cx="5356487" cy="428478"/>
          </a:xfrm>
          <a:prstGeom prst="rect">
            <a:avLst/>
          </a:prstGeom>
        </p:spPr>
        <p:txBody>
          <a:bodyPr vert="horz" lIns="91440" tIns="45720" rIns="91440" bIns="45720" rtlCol="0" anchor="ctr">
            <a:noAutofit/>
          </a:bodyPr>
          <a:lstStyle>
            <a:lvl1pPr algn="r">
              <a:defRPr sz="3200">
                <a:solidFill>
                  <a:srgbClr val="003F7A"/>
                </a:solidFill>
              </a:defRPr>
            </a:lvl1pPr>
          </a:lstStyle>
          <a:p>
            <a:r>
              <a:rPr lang="fr-FR"/>
              <a:t>MODIFIEZ LE STYLE DU TITRE</a:t>
            </a:r>
          </a:p>
        </p:txBody>
      </p:sp>
      <p:sp>
        <p:nvSpPr>
          <p:cNvPr id="11" name="Espace réservé du numéro de diapositive 5">
            <a:extLst>
              <a:ext uri="{FF2B5EF4-FFF2-40B4-BE49-F238E27FC236}">
                <a16:creationId xmlns:a16="http://schemas.microsoft.com/office/drawing/2014/main" id="{9ED3BBF1-FB49-4BE8-9041-06251FD8B340}"/>
              </a:ext>
            </a:extLst>
          </p:cNvPr>
          <p:cNvSpPr>
            <a:spLocks noGrp="1"/>
          </p:cNvSpPr>
          <p:nvPr>
            <p:ph type="sldNum" sz="quarter" idx="12"/>
          </p:nvPr>
        </p:nvSpPr>
        <p:spPr>
          <a:xfrm>
            <a:off x="158489" y="6290363"/>
            <a:ext cx="2057400" cy="365125"/>
          </a:xfrm>
          <a:prstGeom prst="rect">
            <a:avLst/>
          </a:prstGeom>
        </p:spPr>
        <p:txBody>
          <a:bodyPr/>
          <a:lstStyle>
            <a:lvl1pPr algn="l">
              <a:defRPr>
                <a:solidFill>
                  <a:srgbClr val="E50B4C"/>
                </a:solidFill>
              </a:defRPr>
            </a:lvl1pPr>
          </a:lstStyle>
          <a:p>
            <a:fld id="{E24E489B-1724-4A08-9582-A3F50A9FA3BC}" type="slidenum">
              <a:rPr lang="fr-FR" smtClean="0"/>
              <a:pPr/>
              <a:t>‹N°›</a:t>
            </a:fld>
            <a:endParaRPr lang="fr-FR"/>
          </a:p>
        </p:txBody>
      </p:sp>
    </p:spTree>
    <p:extLst>
      <p:ext uri="{BB962C8B-B14F-4D97-AF65-F5344CB8AC3E}">
        <p14:creationId xmlns:p14="http://schemas.microsoft.com/office/powerpoint/2010/main" val="7527043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ouverture seule Access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6A5111-1A56-9EC6-20C1-5E52121C4658}"/>
              </a:ext>
            </a:extLst>
          </p:cNvPr>
          <p:cNvSpPr>
            <a:spLocks noGrp="1"/>
          </p:cNvSpPr>
          <p:nvPr>
            <p:ph type="ctrTitle" hasCustomPrompt="1"/>
          </p:nvPr>
        </p:nvSpPr>
        <p:spPr>
          <a:xfrm>
            <a:off x="5761459" y="1786760"/>
            <a:ext cx="3382543" cy="536135"/>
          </a:xfrm>
          <a:prstGeom prst="rect">
            <a:avLst/>
          </a:prstGeom>
          <a:ln>
            <a:noFill/>
          </a:ln>
        </p:spPr>
        <p:style>
          <a:lnRef idx="3">
            <a:schemeClr val="lt1"/>
          </a:lnRef>
          <a:fillRef idx="1">
            <a:schemeClr val="accent4"/>
          </a:fillRef>
          <a:effectRef idx="1">
            <a:schemeClr val="accent4"/>
          </a:effectRef>
          <a:fontRef idx="minor">
            <a:schemeClr val="lt1"/>
          </a:fontRef>
        </p:style>
        <p:txBody>
          <a:bodyPr anchor="b"/>
          <a:lstStyle>
            <a:lvl1pPr algn="l">
              <a:defRPr sz="2769" b="1">
                <a:latin typeface="Calibri" panose="020F0502020204030204" pitchFamily="34" charset="0"/>
                <a:cs typeface="Calibri" panose="020F0502020204030204" pitchFamily="34" charset="0"/>
              </a:defRPr>
            </a:lvl1pPr>
          </a:lstStyle>
          <a:p>
            <a:r>
              <a:rPr lang="fr-FR"/>
              <a:t>Titre</a:t>
            </a:r>
          </a:p>
        </p:txBody>
      </p:sp>
      <p:sp>
        <p:nvSpPr>
          <p:cNvPr id="3" name="Sous-titre 2">
            <a:extLst>
              <a:ext uri="{FF2B5EF4-FFF2-40B4-BE49-F238E27FC236}">
                <a16:creationId xmlns:a16="http://schemas.microsoft.com/office/drawing/2014/main" id="{18ED9425-E816-2FF4-FA02-9BED2FA6BE11}"/>
              </a:ext>
            </a:extLst>
          </p:cNvPr>
          <p:cNvSpPr>
            <a:spLocks noGrp="1"/>
          </p:cNvSpPr>
          <p:nvPr>
            <p:ph type="subTitle" idx="1" hasCustomPrompt="1"/>
          </p:nvPr>
        </p:nvSpPr>
        <p:spPr>
          <a:xfrm>
            <a:off x="5909593" y="2521473"/>
            <a:ext cx="3086273" cy="1340452"/>
          </a:xfrm>
          <a:prstGeom prst="rect">
            <a:avLst/>
          </a:prstGeom>
        </p:spPr>
        <p:txBody>
          <a:bodyPr/>
          <a:lstStyle>
            <a:lvl1pPr marL="0" indent="0" algn="l">
              <a:buNone/>
              <a:defRPr sz="1662">
                <a:solidFill>
                  <a:schemeClr val="tx1"/>
                </a:solidFill>
                <a:latin typeface="+mn-lt"/>
              </a:defRPr>
            </a:lvl1pPr>
            <a:lvl2pPr marL="316531" indent="0" algn="ctr">
              <a:buNone/>
              <a:defRPr sz="1385"/>
            </a:lvl2pPr>
            <a:lvl3pPr marL="633062" indent="0" algn="ctr">
              <a:buNone/>
              <a:defRPr sz="1246"/>
            </a:lvl3pPr>
            <a:lvl4pPr marL="949593" indent="0" algn="ctr">
              <a:buNone/>
              <a:defRPr sz="1108"/>
            </a:lvl4pPr>
            <a:lvl5pPr marL="1266124" indent="0" algn="ctr">
              <a:buNone/>
              <a:defRPr sz="1108"/>
            </a:lvl5pPr>
            <a:lvl6pPr marL="1582655" indent="0" algn="ctr">
              <a:buNone/>
              <a:defRPr sz="1108"/>
            </a:lvl6pPr>
            <a:lvl7pPr marL="1899186" indent="0" algn="ctr">
              <a:buNone/>
              <a:defRPr sz="1108"/>
            </a:lvl7pPr>
            <a:lvl8pPr marL="2215717" indent="0" algn="ctr">
              <a:buNone/>
              <a:defRPr sz="1108"/>
            </a:lvl8pPr>
            <a:lvl9pPr marL="2532248" indent="0" algn="ctr">
              <a:buNone/>
              <a:defRPr sz="1108"/>
            </a:lvl9pPr>
          </a:lstStyle>
          <a:p>
            <a:r>
              <a:rPr lang="fr-FR"/>
              <a:t>Sous-titre</a:t>
            </a:r>
          </a:p>
        </p:txBody>
      </p:sp>
      <p:sp>
        <p:nvSpPr>
          <p:cNvPr id="4" name="Espace réservé pour une image  4">
            <a:extLst>
              <a:ext uri="{FF2B5EF4-FFF2-40B4-BE49-F238E27FC236}">
                <a16:creationId xmlns:a16="http://schemas.microsoft.com/office/drawing/2014/main" id="{5C77F963-B7DC-EFA1-9F1E-A18D168A955B}"/>
              </a:ext>
            </a:extLst>
          </p:cNvPr>
          <p:cNvSpPr>
            <a:spLocks noGrp="1"/>
          </p:cNvSpPr>
          <p:nvPr>
            <p:ph type="pic" sz="quarter" idx="10"/>
          </p:nvPr>
        </p:nvSpPr>
        <p:spPr>
          <a:xfrm>
            <a:off x="979062" y="746919"/>
            <a:ext cx="4023122" cy="5364162"/>
          </a:xfrm>
          <a:prstGeom prst="rect">
            <a:avLst/>
          </a:prstGeom>
        </p:spPr>
        <p:txBody>
          <a:bodyPr/>
          <a:lstStyle/>
          <a:p>
            <a:r>
              <a:rPr lang="fr-FR"/>
              <a:t>Cliquez sur l'icône pour ajouter une image</a:t>
            </a:r>
          </a:p>
        </p:txBody>
      </p:sp>
      <p:pic>
        <p:nvPicPr>
          <p:cNvPr id="6" name="Image 5">
            <a:extLst>
              <a:ext uri="{FF2B5EF4-FFF2-40B4-BE49-F238E27FC236}">
                <a16:creationId xmlns:a16="http://schemas.microsoft.com/office/drawing/2014/main" id="{75BC18B5-7458-8457-A9C4-AA238258B4E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416984" y="6077934"/>
            <a:ext cx="2354788" cy="519438"/>
          </a:xfrm>
          <a:prstGeom prst="rect">
            <a:avLst/>
          </a:prstGeom>
        </p:spPr>
      </p:pic>
    </p:spTree>
    <p:extLst>
      <p:ext uri="{BB962C8B-B14F-4D97-AF65-F5344CB8AC3E}">
        <p14:creationId xmlns:p14="http://schemas.microsoft.com/office/powerpoint/2010/main" val="2271560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Couverture Solidarité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6A5111-1A56-9EC6-20C1-5E52121C4658}"/>
              </a:ext>
            </a:extLst>
          </p:cNvPr>
          <p:cNvSpPr>
            <a:spLocks noGrp="1"/>
          </p:cNvSpPr>
          <p:nvPr>
            <p:ph type="ctrTitle" hasCustomPrompt="1"/>
          </p:nvPr>
        </p:nvSpPr>
        <p:spPr>
          <a:xfrm>
            <a:off x="5761459" y="1786760"/>
            <a:ext cx="3382543" cy="536135"/>
          </a:xfrm>
          <a:prstGeom prst="rect">
            <a:avLst/>
          </a:prstGeom>
          <a:ln>
            <a:noFill/>
          </a:ln>
        </p:spPr>
        <p:style>
          <a:lnRef idx="3">
            <a:schemeClr val="lt1"/>
          </a:lnRef>
          <a:fillRef idx="1">
            <a:schemeClr val="accent3"/>
          </a:fillRef>
          <a:effectRef idx="1">
            <a:schemeClr val="accent3"/>
          </a:effectRef>
          <a:fontRef idx="minor">
            <a:schemeClr val="lt1"/>
          </a:fontRef>
        </p:style>
        <p:txBody>
          <a:bodyPr anchor="b"/>
          <a:lstStyle>
            <a:lvl1pPr algn="l">
              <a:defRPr sz="2769" b="1">
                <a:latin typeface="Calibri" panose="020F0502020204030204" pitchFamily="34" charset="0"/>
                <a:cs typeface="Calibri" panose="020F0502020204030204" pitchFamily="34" charset="0"/>
              </a:defRPr>
            </a:lvl1pPr>
          </a:lstStyle>
          <a:p>
            <a:r>
              <a:rPr lang="fr-FR"/>
              <a:t>Titre</a:t>
            </a:r>
          </a:p>
        </p:txBody>
      </p:sp>
      <p:sp>
        <p:nvSpPr>
          <p:cNvPr id="3" name="Sous-titre 2">
            <a:extLst>
              <a:ext uri="{FF2B5EF4-FFF2-40B4-BE49-F238E27FC236}">
                <a16:creationId xmlns:a16="http://schemas.microsoft.com/office/drawing/2014/main" id="{18ED9425-E816-2FF4-FA02-9BED2FA6BE11}"/>
              </a:ext>
            </a:extLst>
          </p:cNvPr>
          <p:cNvSpPr>
            <a:spLocks noGrp="1"/>
          </p:cNvSpPr>
          <p:nvPr>
            <p:ph type="subTitle" idx="1" hasCustomPrompt="1"/>
          </p:nvPr>
        </p:nvSpPr>
        <p:spPr>
          <a:xfrm>
            <a:off x="5909593" y="2521473"/>
            <a:ext cx="3086273" cy="1340452"/>
          </a:xfrm>
          <a:prstGeom prst="rect">
            <a:avLst/>
          </a:prstGeom>
        </p:spPr>
        <p:txBody>
          <a:bodyPr/>
          <a:lstStyle>
            <a:lvl1pPr marL="0" indent="0" algn="l">
              <a:buNone/>
              <a:defRPr sz="1662">
                <a:solidFill>
                  <a:schemeClr val="tx1"/>
                </a:solidFill>
                <a:latin typeface="+mn-lt"/>
              </a:defRPr>
            </a:lvl1pPr>
            <a:lvl2pPr marL="316531" indent="0" algn="ctr">
              <a:buNone/>
              <a:defRPr sz="1385"/>
            </a:lvl2pPr>
            <a:lvl3pPr marL="633062" indent="0" algn="ctr">
              <a:buNone/>
              <a:defRPr sz="1246"/>
            </a:lvl3pPr>
            <a:lvl4pPr marL="949593" indent="0" algn="ctr">
              <a:buNone/>
              <a:defRPr sz="1108"/>
            </a:lvl4pPr>
            <a:lvl5pPr marL="1266124" indent="0" algn="ctr">
              <a:buNone/>
              <a:defRPr sz="1108"/>
            </a:lvl5pPr>
            <a:lvl6pPr marL="1582655" indent="0" algn="ctr">
              <a:buNone/>
              <a:defRPr sz="1108"/>
            </a:lvl6pPr>
            <a:lvl7pPr marL="1899186" indent="0" algn="ctr">
              <a:buNone/>
              <a:defRPr sz="1108"/>
            </a:lvl7pPr>
            <a:lvl8pPr marL="2215717" indent="0" algn="ctr">
              <a:buNone/>
              <a:defRPr sz="1108"/>
            </a:lvl8pPr>
            <a:lvl9pPr marL="2532248" indent="0" algn="ctr">
              <a:buNone/>
              <a:defRPr sz="1108"/>
            </a:lvl9pPr>
          </a:lstStyle>
          <a:p>
            <a:r>
              <a:rPr lang="fr-FR"/>
              <a:t>Sous-titre</a:t>
            </a:r>
          </a:p>
        </p:txBody>
      </p:sp>
      <p:pic>
        <p:nvPicPr>
          <p:cNvPr id="8" name="Image 7">
            <a:extLst>
              <a:ext uri="{FF2B5EF4-FFF2-40B4-BE49-F238E27FC236}">
                <a16:creationId xmlns:a16="http://schemas.microsoft.com/office/drawing/2014/main" id="{B0C64A6F-DAB5-846B-B481-530F61544C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416984" y="6077935"/>
            <a:ext cx="2354788" cy="510781"/>
          </a:xfrm>
          <a:prstGeom prst="rect">
            <a:avLst/>
          </a:prstGeom>
        </p:spPr>
      </p:pic>
      <p:pic>
        <p:nvPicPr>
          <p:cNvPr id="9" name="Image 8" descr="Une image contenant texte, tableau noir&#10;&#10;Description générée automatiquement">
            <a:extLst>
              <a:ext uri="{FF2B5EF4-FFF2-40B4-BE49-F238E27FC236}">
                <a16:creationId xmlns:a16="http://schemas.microsoft.com/office/drawing/2014/main" id="{479FECB3-56BD-0CDE-EFA0-B0402158AF74}"/>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346439" y="1116234"/>
            <a:ext cx="5106911" cy="4150932"/>
          </a:xfrm>
          <a:prstGeom prst="rect">
            <a:avLst/>
          </a:prstGeom>
        </p:spPr>
      </p:pic>
    </p:spTree>
    <p:extLst>
      <p:ext uri="{BB962C8B-B14F-4D97-AF65-F5344CB8AC3E}">
        <p14:creationId xmlns:p14="http://schemas.microsoft.com/office/powerpoint/2010/main" val="11183348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ouverture seule Solidarité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6A5111-1A56-9EC6-20C1-5E52121C4658}"/>
              </a:ext>
            </a:extLst>
          </p:cNvPr>
          <p:cNvSpPr>
            <a:spLocks noGrp="1"/>
          </p:cNvSpPr>
          <p:nvPr>
            <p:ph type="ctrTitle" hasCustomPrompt="1"/>
          </p:nvPr>
        </p:nvSpPr>
        <p:spPr>
          <a:xfrm>
            <a:off x="5761459" y="1786760"/>
            <a:ext cx="3382543" cy="536135"/>
          </a:xfrm>
          <a:prstGeom prst="rect">
            <a:avLst/>
          </a:prstGeom>
          <a:ln>
            <a:noFill/>
          </a:ln>
        </p:spPr>
        <p:style>
          <a:lnRef idx="3">
            <a:schemeClr val="lt1"/>
          </a:lnRef>
          <a:fillRef idx="1">
            <a:schemeClr val="accent3"/>
          </a:fillRef>
          <a:effectRef idx="1">
            <a:schemeClr val="accent3"/>
          </a:effectRef>
          <a:fontRef idx="minor">
            <a:schemeClr val="lt1"/>
          </a:fontRef>
        </p:style>
        <p:txBody>
          <a:bodyPr anchor="b"/>
          <a:lstStyle>
            <a:lvl1pPr algn="l">
              <a:defRPr sz="2769" b="1">
                <a:latin typeface="Calibri" panose="020F0502020204030204" pitchFamily="34" charset="0"/>
                <a:cs typeface="Calibri" panose="020F0502020204030204" pitchFamily="34" charset="0"/>
              </a:defRPr>
            </a:lvl1pPr>
          </a:lstStyle>
          <a:p>
            <a:r>
              <a:rPr lang="fr-FR"/>
              <a:t>Titre</a:t>
            </a:r>
          </a:p>
        </p:txBody>
      </p:sp>
      <p:sp>
        <p:nvSpPr>
          <p:cNvPr id="3" name="Sous-titre 2">
            <a:extLst>
              <a:ext uri="{FF2B5EF4-FFF2-40B4-BE49-F238E27FC236}">
                <a16:creationId xmlns:a16="http://schemas.microsoft.com/office/drawing/2014/main" id="{18ED9425-E816-2FF4-FA02-9BED2FA6BE11}"/>
              </a:ext>
            </a:extLst>
          </p:cNvPr>
          <p:cNvSpPr>
            <a:spLocks noGrp="1"/>
          </p:cNvSpPr>
          <p:nvPr>
            <p:ph type="subTitle" idx="1" hasCustomPrompt="1"/>
          </p:nvPr>
        </p:nvSpPr>
        <p:spPr>
          <a:xfrm>
            <a:off x="5909593" y="2521473"/>
            <a:ext cx="3086273" cy="1340452"/>
          </a:xfrm>
          <a:prstGeom prst="rect">
            <a:avLst/>
          </a:prstGeom>
        </p:spPr>
        <p:txBody>
          <a:bodyPr/>
          <a:lstStyle>
            <a:lvl1pPr marL="0" indent="0" algn="l">
              <a:buNone/>
              <a:defRPr sz="1662">
                <a:solidFill>
                  <a:schemeClr val="tx1"/>
                </a:solidFill>
                <a:latin typeface="+mn-lt"/>
              </a:defRPr>
            </a:lvl1pPr>
            <a:lvl2pPr marL="316531" indent="0" algn="ctr">
              <a:buNone/>
              <a:defRPr sz="1385"/>
            </a:lvl2pPr>
            <a:lvl3pPr marL="633062" indent="0" algn="ctr">
              <a:buNone/>
              <a:defRPr sz="1246"/>
            </a:lvl3pPr>
            <a:lvl4pPr marL="949593" indent="0" algn="ctr">
              <a:buNone/>
              <a:defRPr sz="1108"/>
            </a:lvl4pPr>
            <a:lvl5pPr marL="1266124" indent="0" algn="ctr">
              <a:buNone/>
              <a:defRPr sz="1108"/>
            </a:lvl5pPr>
            <a:lvl6pPr marL="1582655" indent="0" algn="ctr">
              <a:buNone/>
              <a:defRPr sz="1108"/>
            </a:lvl6pPr>
            <a:lvl7pPr marL="1899186" indent="0" algn="ctr">
              <a:buNone/>
              <a:defRPr sz="1108"/>
            </a:lvl7pPr>
            <a:lvl8pPr marL="2215717" indent="0" algn="ctr">
              <a:buNone/>
              <a:defRPr sz="1108"/>
            </a:lvl8pPr>
            <a:lvl9pPr marL="2532248" indent="0" algn="ctr">
              <a:buNone/>
              <a:defRPr sz="1108"/>
            </a:lvl9pPr>
          </a:lstStyle>
          <a:p>
            <a:r>
              <a:rPr lang="fr-FR"/>
              <a:t>Sous-titre</a:t>
            </a:r>
          </a:p>
        </p:txBody>
      </p:sp>
      <p:sp>
        <p:nvSpPr>
          <p:cNvPr id="4" name="Espace réservé pour une image  4">
            <a:extLst>
              <a:ext uri="{FF2B5EF4-FFF2-40B4-BE49-F238E27FC236}">
                <a16:creationId xmlns:a16="http://schemas.microsoft.com/office/drawing/2014/main" id="{3768C970-1106-E28F-EEF5-4487983EAA6C}"/>
              </a:ext>
            </a:extLst>
          </p:cNvPr>
          <p:cNvSpPr>
            <a:spLocks noGrp="1"/>
          </p:cNvSpPr>
          <p:nvPr>
            <p:ph type="pic" sz="quarter" idx="10"/>
          </p:nvPr>
        </p:nvSpPr>
        <p:spPr>
          <a:xfrm>
            <a:off x="979062" y="746919"/>
            <a:ext cx="4023122" cy="5364162"/>
          </a:xfrm>
          <a:prstGeom prst="rect">
            <a:avLst/>
          </a:prstGeom>
        </p:spPr>
        <p:txBody>
          <a:bodyPr/>
          <a:lstStyle/>
          <a:p>
            <a:r>
              <a:rPr lang="fr-FR"/>
              <a:t>Cliquez sur l'icône pour ajouter une image</a:t>
            </a:r>
          </a:p>
        </p:txBody>
      </p:sp>
      <p:pic>
        <p:nvPicPr>
          <p:cNvPr id="8" name="Image 7">
            <a:extLst>
              <a:ext uri="{FF2B5EF4-FFF2-40B4-BE49-F238E27FC236}">
                <a16:creationId xmlns:a16="http://schemas.microsoft.com/office/drawing/2014/main" id="{F0669152-EDA9-38ED-D965-0AD88CCCCD8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416984" y="6077935"/>
            <a:ext cx="2354788" cy="510781"/>
          </a:xfrm>
          <a:prstGeom prst="rect">
            <a:avLst/>
          </a:prstGeom>
        </p:spPr>
      </p:pic>
    </p:spTree>
    <p:extLst>
      <p:ext uri="{BB962C8B-B14F-4D97-AF65-F5344CB8AC3E}">
        <p14:creationId xmlns:p14="http://schemas.microsoft.com/office/powerpoint/2010/main" val="41109576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Couverture 4">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6A5111-1A56-9EC6-20C1-5E52121C4658}"/>
              </a:ext>
            </a:extLst>
          </p:cNvPr>
          <p:cNvSpPr>
            <a:spLocks noGrp="1"/>
          </p:cNvSpPr>
          <p:nvPr>
            <p:ph type="ctrTitle" hasCustomPrompt="1"/>
          </p:nvPr>
        </p:nvSpPr>
        <p:spPr>
          <a:xfrm>
            <a:off x="5761459" y="1786760"/>
            <a:ext cx="3382543" cy="536135"/>
          </a:xfrm>
          <a:prstGeom prst="rect">
            <a:avLst/>
          </a:prstGeom>
          <a:ln>
            <a:noFill/>
          </a:ln>
        </p:spPr>
        <p:style>
          <a:lnRef idx="3">
            <a:schemeClr val="lt1"/>
          </a:lnRef>
          <a:fillRef idx="1">
            <a:schemeClr val="accent6"/>
          </a:fillRef>
          <a:effectRef idx="1">
            <a:schemeClr val="accent6"/>
          </a:effectRef>
          <a:fontRef idx="minor">
            <a:schemeClr val="lt1"/>
          </a:fontRef>
        </p:style>
        <p:txBody>
          <a:bodyPr anchor="b"/>
          <a:lstStyle>
            <a:lvl1pPr algn="l">
              <a:defRPr sz="2769" b="1">
                <a:latin typeface="Calibri" panose="020F0502020204030204" pitchFamily="34" charset="0"/>
                <a:cs typeface="Calibri" panose="020F0502020204030204" pitchFamily="34" charset="0"/>
              </a:defRPr>
            </a:lvl1pPr>
          </a:lstStyle>
          <a:p>
            <a:r>
              <a:rPr lang="fr-FR"/>
              <a:t>Titre</a:t>
            </a:r>
          </a:p>
        </p:txBody>
      </p:sp>
      <p:sp>
        <p:nvSpPr>
          <p:cNvPr id="3" name="Sous-titre 2">
            <a:extLst>
              <a:ext uri="{FF2B5EF4-FFF2-40B4-BE49-F238E27FC236}">
                <a16:creationId xmlns:a16="http://schemas.microsoft.com/office/drawing/2014/main" id="{18ED9425-E816-2FF4-FA02-9BED2FA6BE11}"/>
              </a:ext>
            </a:extLst>
          </p:cNvPr>
          <p:cNvSpPr>
            <a:spLocks noGrp="1"/>
          </p:cNvSpPr>
          <p:nvPr>
            <p:ph type="subTitle" idx="1" hasCustomPrompt="1"/>
          </p:nvPr>
        </p:nvSpPr>
        <p:spPr>
          <a:xfrm>
            <a:off x="5909593" y="2548376"/>
            <a:ext cx="3086273" cy="1340452"/>
          </a:xfrm>
          <a:prstGeom prst="rect">
            <a:avLst/>
          </a:prstGeom>
        </p:spPr>
        <p:txBody>
          <a:bodyPr/>
          <a:lstStyle>
            <a:lvl1pPr marL="0" indent="0" algn="l">
              <a:buNone/>
              <a:defRPr sz="1662">
                <a:solidFill>
                  <a:schemeClr val="tx1"/>
                </a:solidFill>
                <a:latin typeface="+mn-lt"/>
              </a:defRPr>
            </a:lvl1pPr>
            <a:lvl2pPr marL="316531" indent="0" algn="ctr">
              <a:buNone/>
              <a:defRPr sz="1385"/>
            </a:lvl2pPr>
            <a:lvl3pPr marL="633062" indent="0" algn="ctr">
              <a:buNone/>
              <a:defRPr sz="1246"/>
            </a:lvl3pPr>
            <a:lvl4pPr marL="949593" indent="0" algn="ctr">
              <a:buNone/>
              <a:defRPr sz="1108"/>
            </a:lvl4pPr>
            <a:lvl5pPr marL="1266124" indent="0" algn="ctr">
              <a:buNone/>
              <a:defRPr sz="1108"/>
            </a:lvl5pPr>
            <a:lvl6pPr marL="1582655" indent="0" algn="ctr">
              <a:buNone/>
              <a:defRPr sz="1108"/>
            </a:lvl6pPr>
            <a:lvl7pPr marL="1899186" indent="0" algn="ctr">
              <a:buNone/>
              <a:defRPr sz="1108"/>
            </a:lvl7pPr>
            <a:lvl8pPr marL="2215717" indent="0" algn="ctr">
              <a:buNone/>
              <a:defRPr sz="1108"/>
            </a:lvl8pPr>
            <a:lvl9pPr marL="2532248" indent="0" algn="ctr">
              <a:buNone/>
              <a:defRPr sz="1108"/>
            </a:lvl9pPr>
          </a:lstStyle>
          <a:p>
            <a:r>
              <a:rPr lang="fr-FR"/>
              <a:t>Sous-titre</a:t>
            </a:r>
          </a:p>
        </p:txBody>
      </p:sp>
      <p:sp>
        <p:nvSpPr>
          <p:cNvPr id="4" name="ZoneTexte 3">
            <a:extLst>
              <a:ext uri="{FF2B5EF4-FFF2-40B4-BE49-F238E27FC236}">
                <a16:creationId xmlns:a16="http://schemas.microsoft.com/office/drawing/2014/main" id="{67A88C82-6305-4C44-E257-7EFFB5A52287}"/>
              </a:ext>
            </a:extLst>
          </p:cNvPr>
          <p:cNvSpPr txBox="1"/>
          <p:nvPr userDrawn="1"/>
        </p:nvSpPr>
        <p:spPr>
          <a:xfrm>
            <a:off x="1600202" y="3888828"/>
            <a:ext cx="184731" cy="284052"/>
          </a:xfrm>
          <a:prstGeom prst="rect">
            <a:avLst/>
          </a:prstGeom>
          <a:noFill/>
        </p:spPr>
        <p:txBody>
          <a:bodyPr wrap="none" rtlCol="0">
            <a:spAutoFit/>
          </a:bodyPr>
          <a:lstStyle/>
          <a:p>
            <a:endParaRPr lang="fr-FR" sz="1246"/>
          </a:p>
        </p:txBody>
      </p:sp>
      <p:pic>
        <p:nvPicPr>
          <p:cNvPr id="7" name="Image 6">
            <a:extLst>
              <a:ext uri="{FF2B5EF4-FFF2-40B4-BE49-F238E27FC236}">
                <a16:creationId xmlns:a16="http://schemas.microsoft.com/office/drawing/2014/main" id="{51A1065D-525B-97F3-78A2-150593E8D44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323150" y="5990341"/>
            <a:ext cx="1425897" cy="610366"/>
          </a:xfrm>
          <a:prstGeom prst="rect">
            <a:avLst/>
          </a:prstGeom>
        </p:spPr>
      </p:pic>
      <p:pic>
        <p:nvPicPr>
          <p:cNvPr id="8" name="Image 7" descr="Une image contenant texte, tableau noir&#10;&#10;Description générée automatiquement">
            <a:extLst>
              <a:ext uri="{FF2B5EF4-FFF2-40B4-BE49-F238E27FC236}">
                <a16:creationId xmlns:a16="http://schemas.microsoft.com/office/drawing/2014/main" id="{A3FB3410-D893-1B27-858B-DDDC3710317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346439" y="1116234"/>
            <a:ext cx="5106911" cy="4150932"/>
          </a:xfrm>
          <a:prstGeom prst="rect">
            <a:avLst/>
          </a:prstGeom>
        </p:spPr>
      </p:pic>
    </p:spTree>
    <p:extLst>
      <p:ext uri="{BB962C8B-B14F-4D97-AF65-F5344CB8AC3E}">
        <p14:creationId xmlns:p14="http://schemas.microsoft.com/office/powerpoint/2010/main" val="26343471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ouverture seule 4">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6A5111-1A56-9EC6-20C1-5E52121C4658}"/>
              </a:ext>
            </a:extLst>
          </p:cNvPr>
          <p:cNvSpPr>
            <a:spLocks noGrp="1"/>
          </p:cNvSpPr>
          <p:nvPr>
            <p:ph type="ctrTitle" hasCustomPrompt="1"/>
          </p:nvPr>
        </p:nvSpPr>
        <p:spPr>
          <a:xfrm>
            <a:off x="5761459" y="1786760"/>
            <a:ext cx="3382543" cy="536135"/>
          </a:xfrm>
          <a:prstGeom prst="rect">
            <a:avLst/>
          </a:prstGeom>
          <a:ln>
            <a:noFill/>
          </a:ln>
        </p:spPr>
        <p:style>
          <a:lnRef idx="3">
            <a:schemeClr val="lt1"/>
          </a:lnRef>
          <a:fillRef idx="1">
            <a:schemeClr val="accent6"/>
          </a:fillRef>
          <a:effectRef idx="1">
            <a:schemeClr val="accent6"/>
          </a:effectRef>
          <a:fontRef idx="minor">
            <a:schemeClr val="lt1"/>
          </a:fontRef>
        </p:style>
        <p:txBody>
          <a:bodyPr anchor="b"/>
          <a:lstStyle>
            <a:lvl1pPr algn="l">
              <a:defRPr sz="2769" b="1">
                <a:latin typeface="Calibri" panose="020F0502020204030204" pitchFamily="34" charset="0"/>
                <a:cs typeface="Calibri" panose="020F0502020204030204" pitchFamily="34" charset="0"/>
              </a:defRPr>
            </a:lvl1pPr>
          </a:lstStyle>
          <a:p>
            <a:r>
              <a:rPr lang="fr-FR"/>
              <a:t>Titre</a:t>
            </a:r>
          </a:p>
        </p:txBody>
      </p:sp>
      <p:sp>
        <p:nvSpPr>
          <p:cNvPr id="3" name="Sous-titre 2">
            <a:extLst>
              <a:ext uri="{FF2B5EF4-FFF2-40B4-BE49-F238E27FC236}">
                <a16:creationId xmlns:a16="http://schemas.microsoft.com/office/drawing/2014/main" id="{18ED9425-E816-2FF4-FA02-9BED2FA6BE11}"/>
              </a:ext>
            </a:extLst>
          </p:cNvPr>
          <p:cNvSpPr>
            <a:spLocks noGrp="1"/>
          </p:cNvSpPr>
          <p:nvPr>
            <p:ph type="subTitle" idx="1" hasCustomPrompt="1"/>
          </p:nvPr>
        </p:nvSpPr>
        <p:spPr>
          <a:xfrm>
            <a:off x="5909593" y="2521473"/>
            <a:ext cx="3086273" cy="1340452"/>
          </a:xfrm>
          <a:prstGeom prst="rect">
            <a:avLst/>
          </a:prstGeom>
        </p:spPr>
        <p:txBody>
          <a:bodyPr/>
          <a:lstStyle>
            <a:lvl1pPr marL="0" indent="0" algn="l">
              <a:buNone/>
              <a:defRPr sz="1662">
                <a:solidFill>
                  <a:schemeClr val="tx1"/>
                </a:solidFill>
                <a:latin typeface="+mn-lt"/>
              </a:defRPr>
            </a:lvl1pPr>
            <a:lvl2pPr marL="316531" indent="0" algn="ctr">
              <a:buNone/>
              <a:defRPr sz="1385"/>
            </a:lvl2pPr>
            <a:lvl3pPr marL="633062" indent="0" algn="ctr">
              <a:buNone/>
              <a:defRPr sz="1246"/>
            </a:lvl3pPr>
            <a:lvl4pPr marL="949593" indent="0" algn="ctr">
              <a:buNone/>
              <a:defRPr sz="1108"/>
            </a:lvl4pPr>
            <a:lvl5pPr marL="1266124" indent="0" algn="ctr">
              <a:buNone/>
              <a:defRPr sz="1108"/>
            </a:lvl5pPr>
            <a:lvl6pPr marL="1582655" indent="0" algn="ctr">
              <a:buNone/>
              <a:defRPr sz="1108"/>
            </a:lvl6pPr>
            <a:lvl7pPr marL="1899186" indent="0" algn="ctr">
              <a:buNone/>
              <a:defRPr sz="1108"/>
            </a:lvl7pPr>
            <a:lvl8pPr marL="2215717" indent="0" algn="ctr">
              <a:buNone/>
              <a:defRPr sz="1108"/>
            </a:lvl8pPr>
            <a:lvl9pPr marL="2532248" indent="0" algn="ctr">
              <a:buNone/>
              <a:defRPr sz="1108"/>
            </a:lvl9pPr>
          </a:lstStyle>
          <a:p>
            <a:r>
              <a:rPr lang="fr-FR"/>
              <a:t>Sous-titre</a:t>
            </a:r>
          </a:p>
        </p:txBody>
      </p:sp>
      <p:sp>
        <p:nvSpPr>
          <p:cNvPr id="4" name="Espace réservé pour une image  4">
            <a:extLst>
              <a:ext uri="{FF2B5EF4-FFF2-40B4-BE49-F238E27FC236}">
                <a16:creationId xmlns:a16="http://schemas.microsoft.com/office/drawing/2014/main" id="{F14064A9-48A0-F714-C779-012DF09ACFB4}"/>
              </a:ext>
            </a:extLst>
          </p:cNvPr>
          <p:cNvSpPr>
            <a:spLocks noGrp="1"/>
          </p:cNvSpPr>
          <p:nvPr>
            <p:ph type="pic" sz="quarter" idx="10"/>
          </p:nvPr>
        </p:nvSpPr>
        <p:spPr>
          <a:xfrm>
            <a:off x="979062" y="746919"/>
            <a:ext cx="4023122" cy="5364162"/>
          </a:xfrm>
          <a:prstGeom prst="rect">
            <a:avLst/>
          </a:prstGeom>
        </p:spPr>
        <p:txBody>
          <a:bodyPr/>
          <a:lstStyle/>
          <a:p>
            <a:r>
              <a:rPr lang="fr-FR"/>
              <a:t>Cliquez sur l'icône pour ajouter une image</a:t>
            </a:r>
          </a:p>
        </p:txBody>
      </p:sp>
      <p:pic>
        <p:nvPicPr>
          <p:cNvPr id="7" name="Image 6">
            <a:extLst>
              <a:ext uri="{FF2B5EF4-FFF2-40B4-BE49-F238E27FC236}">
                <a16:creationId xmlns:a16="http://schemas.microsoft.com/office/drawing/2014/main" id="{90115817-B219-8F1C-B3EE-23638150696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323150" y="5990341"/>
            <a:ext cx="1425897" cy="610366"/>
          </a:xfrm>
          <a:prstGeom prst="rect">
            <a:avLst/>
          </a:prstGeom>
        </p:spPr>
      </p:pic>
    </p:spTree>
    <p:extLst>
      <p:ext uri="{BB962C8B-B14F-4D97-AF65-F5344CB8AC3E}">
        <p14:creationId xmlns:p14="http://schemas.microsoft.com/office/powerpoint/2010/main" val="3658821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re sous titre et contenu">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AE44BE3-F18E-3B35-B890-471E0891A06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163784" y="294821"/>
            <a:ext cx="2312276" cy="2459944"/>
          </a:xfrm>
          <a:prstGeom prst="rect">
            <a:avLst/>
          </a:prstGeom>
        </p:spPr>
      </p:pic>
      <p:sp>
        <p:nvSpPr>
          <p:cNvPr id="2" name="Titre 1">
            <a:extLst>
              <a:ext uri="{FF2B5EF4-FFF2-40B4-BE49-F238E27FC236}">
                <a16:creationId xmlns:a16="http://schemas.microsoft.com/office/drawing/2014/main" id="{C5452BED-C293-DC0A-B5EC-6437553E13EA}"/>
              </a:ext>
            </a:extLst>
          </p:cNvPr>
          <p:cNvSpPr>
            <a:spLocks noGrp="1"/>
          </p:cNvSpPr>
          <p:nvPr>
            <p:ph type="title" hasCustomPrompt="1"/>
          </p:nvPr>
        </p:nvSpPr>
        <p:spPr>
          <a:xfrm>
            <a:off x="628651" y="442199"/>
            <a:ext cx="3067050" cy="396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a:lstStyle>
            <a:lvl1pPr>
              <a:defRPr sz="2077" b="1">
                <a:solidFill>
                  <a:schemeClr val="bg1"/>
                </a:solidFill>
              </a:defRPr>
            </a:lvl1pPr>
          </a:lstStyle>
          <a:p>
            <a:r>
              <a:rPr lang="fr-FR"/>
              <a:t>Titre</a:t>
            </a:r>
          </a:p>
        </p:txBody>
      </p:sp>
      <p:sp>
        <p:nvSpPr>
          <p:cNvPr id="3" name="Espace réservé du contenu 2">
            <a:extLst>
              <a:ext uri="{FF2B5EF4-FFF2-40B4-BE49-F238E27FC236}">
                <a16:creationId xmlns:a16="http://schemas.microsoft.com/office/drawing/2014/main" id="{C59D7E83-575E-50A4-9809-15D4FE982D9D}"/>
              </a:ext>
            </a:extLst>
          </p:cNvPr>
          <p:cNvSpPr>
            <a:spLocks noGrp="1"/>
          </p:cNvSpPr>
          <p:nvPr>
            <p:ph idx="1" hasCustomPrompt="1"/>
          </p:nvPr>
        </p:nvSpPr>
        <p:spPr>
          <a:xfrm>
            <a:off x="628651" y="1825625"/>
            <a:ext cx="7886700" cy="4351338"/>
          </a:xfrm>
          <a:prstGeom prst="rect">
            <a:avLst/>
          </a:prstGeom>
        </p:spPr>
        <p:txBody>
          <a:bodyPr/>
          <a:lstStyle>
            <a:lvl1pPr marL="0" indent="0">
              <a:buNone/>
              <a:defRPr sz="1246" b="0"/>
            </a:lvl1pPr>
            <a:lvl2pPr>
              <a:defRPr sz="1385">
                <a:solidFill>
                  <a:srgbClr val="575756"/>
                </a:solidFill>
              </a:defRPr>
            </a:lvl2pPr>
            <a:lvl3pPr>
              <a:defRPr sz="1246">
                <a:solidFill>
                  <a:srgbClr val="575756"/>
                </a:solidFill>
              </a:defRPr>
            </a:lvl3pPr>
            <a:lvl4pPr>
              <a:defRPr sz="1108">
                <a:solidFill>
                  <a:srgbClr val="575756"/>
                </a:solidFill>
              </a:defRPr>
            </a:lvl4pPr>
            <a:lvl5pPr>
              <a:defRPr sz="1108">
                <a:solidFill>
                  <a:srgbClr val="575756"/>
                </a:solidFill>
              </a:defRPr>
            </a:lvl5pPr>
          </a:lstStyle>
          <a:p>
            <a:pPr lvl="0"/>
            <a:r>
              <a:rPr lang="fr-FR"/>
              <a:t>Texte</a:t>
            </a:r>
          </a:p>
        </p:txBody>
      </p:sp>
      <p:sp>
        <p:nvSpPr>
          <p:cNvPr id="9" name="Sous-titre 2">
            <a:extLst>
              <a:ext uri="{FF2B5EF4-FFF2-40B4-BE49-F238E27FC236}">
                <a16:creationId xmlns:a16="http://schemas.microsoft.com/office/drawing/2014/main" id="{B3CECDC1-DB2B-8F10-6D69-8685221FA16C}"/>
              </a:ext>
            </a:extLst>
          </p:cNvPr>
          <p:cNvSpPr>
            <a:spLocks noGrp="1"/>
          </p:cNvSpPr>
          <p:nvPr>
            <p:ph type="subTitle" idx="10"/>
          </p:nvPr>
        </p:nvSpPr>
        <p:spPr>
          <a:xfrm>
            <a:off x="628650" y="1139031"/>
            <a:ext cx="4419600" cy="385762"/>
          </a:xfrm>
          <a:prstGeom prst="rect">
            <a:avLst/>
          </a:prstGeom>
        </p:spPr>
        <p:txBody>
          <a:bodyPr/>
          <a:lstStyle>
            <a:lvl1pPr marL="0" indent="0" algn="l">
              <a:buNone/>
              <a:defRPr sz="1662">
                <a:solidFill>
                  <a:schemeClr val="accent2"/>
                </a:solidFill>
                <a:latin typeface="+mn-lt"/>
              </a:defRPr>
            </a:lvl1pPr>
            <a:lvl2pPr marL="316531" indent="0" algn="ctr">
              <a:buNone/>
              <a:defRPr sz="1385"/>
            </a:lvl2pPr>
            <a:lvl3pPr marL="633062" indent="0" algn="ctr">
              <a:buNone/>
              <a:defRPr sz="1246"/>
            </a:lvl3pPr>
            <a:lvl4pPr marL="949593" indent="0" algn="ctr">
              <a:buNone/>
              <a:defRPr sz="1108"/>
            </a:lvl4pPr>
            <a:lvl5pPr marL="1266124" indent="0" algn="ctr">
              <a:buNone/>
              <a:defRPr sz="1108"/>
            </a:lvl5pPr>
            <a:lvl6pPr marL="1582655" indent="0" algn="ctr">
              <a:buNone/>
              <a:defRPr sz="1108"/>
            </a:lvl6pPr>
            <a:lvl7pPr marL="1899186" indent="0" algn="ctr">
              <a:buNone/>
              <a:defRPr sz="1108"/>
            </a:lvl7pPr>
            <a:lvl8pPr marL="2215717" indent="0" algn="ctr">
              <a:buNone/>
              <a:defRPr sz="1108"/>
            </a:lvl8pPr>
            <a:lvl9pPr marL="2532248" indent="0" algn="ctr">
              <a:buNone/>
              <a:defRPr sz="1108"/>
            </a:lvl9pPr>
          </a:lstStyle>
          <a:p>
            <a:r>
              <a:rPr lang="fr-FR"/>
              <a:t>Modifiez le style des sous-titres du masque</a:t>
            </a:r>
          </a:p>
        </p:txBody>
      </p:sp>
      <p:pic>
        <p:nvPicPr>
          <p:cNvPr id="5" name="Image 4">
            <a:extLst>
              <a:ext uri="{FF2B5EF4-FFF2-40B4-BE49-F238E27FC236}">
                <a16:creationId xmlns:a16="http://schemas.microsoft.com/office/drawing/2014/main" id="{A10C2985-6452-074A-7179-3E298CCCA3D4}"/>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7858046" y="-447756"/>
            <a:ext cx="838199" cy="1733711"/>
          </a:xfrm>
          <a:prstGeom prst="rect">
            <a:avLst/>
          </a:prstGeom>
        </p:spPr>
      </p:pic>
      <p:pic>
        <p:nvPicPr>
          <p:cNvPr id="7" name="Image 6">
            <a:extLst>
              <a:ext uri="{FF2B5EF4-FFF2-40B4-BE49-F238E27FC236}">
                <a16:creationId xmlns:a16="http://schemas.microsoft.com/office/drawing/2014/main" id="{192B6763-3AA1-A54A-0A57-9FF774D5CD2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323150" y="5990341"/>
            <a:ext cx="1425897" cy="610366"/>
          </a:xfrm>
          <a:prstGeom prst="rect">
            <a:avLst/>
          </a:prstGeom>
        </p:spPr>
      </p:pic>
    </p:spTree>
    <p:extLst>
      <p:ext uri="{BB962C8B-B14F-4D97-AF65-F5344CB8AC3E}">
        <p14:creationId xmlns:p14="http://schemas.microsoft.com/office/powerpoint/2010/main" val="16675779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452BED-C293-DC0A-B5EC-6437553E13EA}"/>
              </a:ext>
            </a:extLst>
          </p:cNvPr>
          <p:cNvSpPr>
            <a:spLocks noGrp="1"/>
          </p:cNvSpPr>
          <p:nvPr>
            <p:ph type="title" hasCustomPrompt="1"/>
          </p:nvPr>
        </p:nvSpPr>
        <p:spPr>
          <a:xfrm>
            <a:off x="628651" y="442199"/>
            <a:ext cx="3067050" cy="396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a:lstStyle>
            <a:lvl1pPr>
              <a:defRPr sz="2077" b="1">
                <a:solidFill>
                  <a:schemeClr val="bg1"/>
                </a:solidFill>
              </a:defRPr>
            </a:lvl1pPr>
          </a:lstStyle>
          <a:p>
            <a:r>
              <a:rPr lang="fr-FR"/>
              <a:t>Titre</a:t>
            </a:r>
          </a:p>
        </p:txBody>
      </p:sp>
      <p:sp>
        <p:nvSpPr>
          <p:cNvPr id="3" name="Espace réservé du contenu 2">
            <a:extLst>
              <a:ext uri="{FF2B5EF4-FFF2-40B4-BE49-F238E27FC236}">
                <a16:creationId xmlns:a16="http://schemas.microsoft.com/office/drawing/2014/main" id="{C59D7E83-575E-50A4-9809-15D4FE982D9D}"/>
              </a:ext>
            </a:extLst>
          </p:cNvPr>
          <p:cNvSpPr>
            <a:spLocks noGrp="1"/>
          </p:cNvSpPr>
          <p:nvPr>
            <p:ph idx="1" hasCustomPrompt="1"/>
          </p:nvPr>
        </p:nvSpPr>
        <p:spPr>
          <a:xfrm>
            <a:off x="628651" y="1253331"/>
            <a:ext cx="7886700" cy="4351338"/>
          </a:xfrm>
          <a:prstGeom prst="rect">
            <a:avLst/>
          </a:prstGeom>
        </p:spPr>
        <p:txBody>
          <a:bodyPr/>
          <a:lstStyle>
            <a:lvl1pPr marL="0" indent="0">
              <a:buNone/>
              <a:defRPr sz="1246" b="0"/>
            </a:lvl1pPr>
            <a:lvl2pPr>
              <a:defRPr sz="1385">
                <a:solidFill>
                  <a:srgbClr val="575756"/>
                </a:solidFill>
              </a:defRPr>
            </a:lvl2pPr>
            <a:lvl3pPr>
              <a:defRPr sz="1246">
                <a:solidFill>
                  <a:srgbClr val="575756"/>
                </a:solidFill>
              </a:defRPr>
            </a:lvl3pPr>
            <a:lvl4pPr>
              <a:defRPr sz="1108">
                <a:solidFill>
                  <a:srgbClr val="575756"/>
                </a:solidFill>
              </a:defRPr>
            </a:lvl4pPr>
            <a:lvl5pPr>
              <a:defRPr sz="1108">
                <a:solidFill>
                  <a:srgbClr val="575756"/>
                </a:solidFill>
              </a:defRPr>
            </a:lvl5pPr>
          </a:lstStyle>
          <a:p>
            <a:pPr lvl="0"/>
            <a:r>
              <a:rPr lang="fr-FR"/>
              <a:t>Texte</a:t>
            </a:r>
          </a:p>
        </p:txBody>
      </p:sp>
      <p:pic>
        <p:nvPicPr>
          <p:cNvPr id="5" name="Image 4">
            <a:extLst>
              <a:ext uri="{FF2B5EF4-FFF2-40B4-BE49-F238E27FC236}">
                <a16:creationId xmlns:a16="http://schemas.microsoft.com/office/drawing/2014/main" id="{A10C2985-6452-074A-7179-3E298CCCA3D4}"/>
              </a:ext>
              <a:ext uri="{C183D7F6-B498-43B3-948B-1728B52AA6E4}">
                <adec:decorative xmlns:adec="http://schemas.microsoft.com/office/drawing/2017/decorative" val="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7858046" y="-447756"/>
            <a:ext cx="838199" cy="1733711"/>
          </a:xfrm>
          <a:prstGeom prst="rect">
            <a:avLst/>
          </a:prstGeom>
        </p:spPr>
      </p:pic>
      <p:pic>
        <p:nvPicPr>
          <p:cNvPr id="8" name="Image 7">
            <a:extLst>
              <a:ext uri="{FF2B5EF4-FFF2-40B4-BE49-F238E27FC236}">
                <a16:creationId xmlns:a16="http://schemas.microsoft.com/office/drawing/2014/main" id="{C770EDFA-F1A0-EEFC-79C1-39A6FE6EDC4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323150" y="5990341"/>
            <a:ext cx="1425897" cy="610366"/>
          </a:xfrm>
          <a:prstGeom prst="rect">
            <a:avLst/>
          </a:prstGeom>
        </p:spPr>
      </p:pic>
    </p:spTree>
    <p:extLst>
      <p:ext uri="{BB962C8B-B14F-4D97-AF65-F5344CB8AC3E}">
        <p14:creationId xmlns:p14="http://schemas.microsoft.com/office/powerpoint/2010/main" val="13672723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re sous titre et contenu Accession">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AF2312D1-9729-E5B6-A584-D755B5AF31B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163784" y="294821"/>
            <a:ext cx="2312276" cy="2459944"/>
          </a:xfrm>
          <a:prstGeom prst="rect">
            <a:avLst/>
          </a:prstGeom>
        </p:spPr>
      </p:pic>
      <p:sp>
        <p:nvSpPr>
          <p:cNvPr id="2" name="Titre 1">
            <a:extLst>
              <a:ext uri="{FF2B5EF4-FFF2-40B4-BE49-F238E27FC236}">
                <a16:creationId xmlns:a16="http://schemas.microsoft.com/office/drawing/2014/main" id="{C5452BED-C293-DC0A-B5EC-6437553E13EA}"/>
              </a:ext>
            </a:extLst>
          </p:cNvPr>
          <p:cNvSpPr>
            <a:spLocks noGrp="1"/>
          </p:cNvSpPr>
          <p:nvPr>
            <p:ph type="title" hasCustomPrompt="1"/>
          </p:nvPr>
        </p:nvSpPr>
        <p:spPr>
          <a:xfrm>
            <a:off x="628652" y="442199"/>
            <a:ext cx="3038475" cy="396000"/>
          </a:xfrm>
          <a:prstGeom prst="rect">
            <a:avLst/>
          </a:prstGeom>
          <a:ln>
            <a:noFill/>
          </a:ln>
        </p:spPr>
        <p:style>
          <a:lnRef idx="3">
            <a:schemeClr val="lt1"/>
          </a:lnRef>
          <a:fillRef idx="1">
            <a:schemeClr val="accent4"/>
          </a:fillRef>
          <a:effectRef idx="1">
            <a:schemeClr val="accent4"/>
          </a:effectRef>
          <a:fontRef idx="minor">
            <a:schemeClr val="lt1"/>
          </a:fontRef>
        </p:style>
        <p:txBody>
          <a:bodyPr/>
          <a:lstStyle>
            <a:lvl1pPr>
              <a:defRPr sz="2077" b="1">
                <a:solidFill>
                  <a:schemeClr val="bg1"/>
                </a:solidFill>
              </a:defRPr>
            </a:lvl1pPr>
          </a:lstStyle>
          <a:p>
            <a:r>
              <a:rPr lang="fr-FR"/>
              <a:t>Titre</a:t>
            </a:r>
          </a:p>
        </p:txBody>
      </p:sp>
      <p:sp>
        <p:nvSpPr>
          <p:cNvPr id="3" name="Espace réservé du contenu 2">
            <a:extLst>
              <a:ext uri="{FF2B5EF4-FFF2-40B4-BE49-F238E27FC236}">
                <a16:creationId xmlns:a16="http://schemas.microsoft.com/office/drawing/2014/main" id="{C59D7E83-575E-50A4-9809-15D4FE982D9D}"/>
              </a:ext>
            </a:extLst>
          </p:cNvPr>
          <p:cNvSpPr>
            <a:spLocks noGrp="1"/>
          </p:cNvSpPr>
          <p:nvPr>
            <p:ph idx="1" hasCustomPrompt="1"/>
          </p:nvPr>
        </p:nvSpPr>
        <p:spPr>
          <a:xfrm>
            <a:off x="628651" y="1825625"/>
            <a:ext cx="7886700" cy="4351338"/>
          </a:xfrm>
          <a:prstGeom prst="rect">
            <a:avLst/>
          </a:prstGeom>
        </p:spPr>
        <p:txBody>
          <a:bodyPr/>
          <a:lstStyle>
            <a:lvl1pPr marL="0" indent="0">
              <a:buNone/>
              <a:defRPr sz="1246" b="0"/>
            </a:lvl1pPr>
            <a:lvl2pPr>
              <a:defRPr sz="1385">
                <a:solidFill>
                  <a:srgbClr val="575756"/>
                </a:solidFill>
              </a:defRPr>
            </a:lvl2pPr>
            <a:lvl3pPr>
              <a:defRPr sz="1246">
                <a:solidFill>
                  <a:srgbClr val="575756"/>
                </a:solidFill>
              </a:defRPr>
            </a:lvl3pPr>
            <a:lvl4pPr>
              <a:defRPr sz="1108">
                <a:solidFill>
                  <a:srgbClr val="575756"/>
                </a:solidFill>
              </a:defRPr>
            </a:lvl4pPr>
            <a:lvl5pPr>
              <a:defRPr sz="1108">
                <a:solidFill>
                  <a:srgbClr val="575756"/>
                </a:solidFill>
              </a:defRPr>
            </a:lvl5pPr>
          </a:lstStyle>
          <a:p>
            <a:pPr lvl="0"/>
            <a:r>
              <a:rPr lang="fr-FR"/>
              <a:t>Texte</a:t>
            </a:r>
          </a:p>
        </p:txBody>
      </p:sp>
      <p:sp>
        <p:nvSpPr>
          <p:cNvPr id="9" name="Sous-titre 2">
            <a:extLst>
              <a:ext uri="{FF2B5EF4-FFF2-40B4-BE49-F238E27FC236}">
                <a16:creationId xmlns:a16="http://schemas.microsoft.com/office/drawing/2014/main" id="{B3CECDC1-DB2B-8F10-6D69-8685221FA16C}"/>
              </a:ext>
            </a:extLst>
          </p:cNvPr>
          <p:cNvSpPr>
            <a:spLocks noGrp="1"/>
          </p:cNvSpPr>
          <p:nvPr>
            <p:ph type="subTitle" idx="10"/>
          </p:nvPr>
        </p:nvSpPr>
        <p:spPr>
          <a:xfrm>
            <a:off x="628650" y="1139031"/>
            <a:ext cx="4419600" cy="385762"/>
          </a:xfrm>
          <a:prstGeom prst="rect">
            <a:avLst/>
          </a:prstGeom>
        </p:spPr>
        <p:txBody>
          <a:bodyPr/>
          <a:lstStyle>
            <a:lvl1pPr marL="0" indent="0" algn="l">
              <a:buNone/>
              <a:defRPr sz="1662">
                <a:solidFill>
                  <a:schemeClr val="tx1"/>
                </a:solidFill>
                <a:latin typeface="+mn-lt"/>
              </a:defRPr>
            </a:lvl1pPr>
            <a:lvl2pPr marL="316531" indent="0" algn="ctr">
              <a:buNone/>
              <a:defRPr sz="1385"/>
            </a:lvl2pPr>
            <a:lvl3pPr marL="633062" indent="0" algn="ctr">
              <a:buNone/>
              <a:defRPr sz="1246"/>
            </a:lvl3pPr>
            <a:lvl4pPr marL="949593" indent="0" algn="ctr">
              <a:buNone/>
              <a:defRPr sz="1108"/>
            </a:lvl4pPr>
            <a:lvl5pPr marL="1266124" indent="0" algn="ctr">
              <a:buNone/>
              <a:defRPr sz="1108"/>
            </a:lvl5pPr>
            <a:lvl6pPr marL="1582655" indent="0" algn="ctr">
              <a:buNone/>
              <a:defRPr sz="1108"/>
            </a:lvl6pPr>
            <a:lvl7pPr marL="1899186" indent="0" algn="ctr">
              <a:buNone/>
              <a:defRPr sz="1108"/>
            </a:lvl7pPr>
            <a:lvl8pPr marL="2215717" indent="0" algn="ctr">
              <a:buNone/>
              <a:defRPr sz="1108"/>
            </a:lvl8pPr>
            <a:lvl9pPr marL="2532248" indent="0" algn="ctr">
              <a:buNone/>
              <a:defRPr sz="1108"/>
            </a:lvl9pPr>
          </a:lstStyle>
          <a:p>
            <a:r>
              <a:rPr lang="fr-FR"/>
              <a:t>Modifiez le style des sous-titres du masque</a:t>
            </a:r>
          </a:p>
        </p:txBody>
      </p:sp>
      <p:pic>
        <p:nvPicPr>
          <p:cNvPr id="6" name="Image 5">
            <a:extLst>
              <a:ext uri="{FF2B5EF4-FFF2-40B4-BE49-F238E27FC236}">
                <a16:creationId xmlns:a16="http://schemas.microsoft.com/office/drawing/2014/main" id="{757D474E-B54B-FB2A-025D-07432803389E}"/>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7858046" y="-447756"/>
            <a:ext cx="838199" cy="1733711"/>
          </a:xfrm>
          <a:prstGeom prst="rect">
            <a:avLst/>
          </a:prstGeom>
        </p:spPr>
      </p:pic>
      <p:pic>
        <p:nvPicPr>
          <p:cNvPr id="7" name="Image 6">
            <a:extLst>
              <a:ext uri="{FF2B5EF4-FFF2-40B4-BE49-F238E27FC236}">
                <a16:creationId xmlns:a16="http://schemas.microsoft.com/office/drawing/2014/main" id="{FDC9668C-49E2-470C-3F3C-7608A18CC2F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416984" y="6077934"/>
            <a:ext cx="2354788" cy="519438"/>
          </a:xfrm>
          <a:prstGeom prst="rect">
            <a:avLst/>
          </a:prstGeom>
        </p:spPr>
      </p:pic>
    </p:spTree>
    <p:extLst>
      <p:ext uri="{BB962C8B-B14F-4D97-AF65-F5344CB8AC3E}">
        <p14:creationId xmlns:p14="http://schemas.microsoft.com/office/powerpoint/2010/main" val="1782383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re et contenu Access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452BED-C293-DC0A-B5EC-6437553E13EA}"/>
              </a:ext>
            </a:extLst>
          </p:cNvPr>
          <p:cNvSpPr>
            <a:spLocks noGrp="1"/>
          </p:cNvSpPr>
          <p:nvPr>
            <p:ph type="title" hasCustomPrompt="1"/>
          </p:nvPr>
        </p:nvSpPr>
        <p:spPr>
          <a:xfrm>
            <a:off x="628652" y="442199"/>
            <a:ext cx="3038475" cy="396000"/>
          </a:xfrm>
          <a:prstGeom prst="rect">
            <a:avLst/>
          </a:prstGeom>
          <a:ln>
            <a:noFill/>
          </a:ln>
        </p:spPr>
        <p:style>
          <a:lnRef idx="3">
            <a:schemeClr val="lt1"/>
          </a:lnRef>
          <a:fillRef idx="1">
            <a:schemeClr val="accent4"/>
          </a:fillRef>
          <a:effectRef idx="1">
            <a:schemeClr val="accent4"/>
          </a:effectRef>
          <a:fontRef idx="minor">
            <a:schemeClr val="lt1"/>
          </a:fontRef>
        </p:style>
        <p:txBody>
          <a:bodyPr/>
          <a:lstStyle>
            <a:lvl1pPr>
              <a:defRPr sz="2077" b="1">
                <a:solidFill>
                  <a:schemeClr val="bg1"/>
                </a:solidFill>
              </a:defRPr>
            </a:lvl1pPr>
          </a:lstStyle>
          <a:p>
            <a:r>
              <a:rPr lang="fr-FR"/>
              <a:t>Titre</a:t>
            </a:r>
          </a:p>
        </p:txBody>
      </p:sp>
      <p:sp>
        <p:nvSpPr>
          <p:cNvPr id="3" name="Espace réservé du contenu 2">
            <a:extLst>
              <a:ext uri="{FF2B5EF4-FFF2-40B4-BE49-F238E27FC236}">
                <a16:creationId xmlns:a16="http://schemas.microsoft.com/office/drawing/2014/main" id="{C59D7E83-575E-50A4-9809-15D4FE982D9D}"/>
              </a:ext>
            </a:extLst>
          </p:cNvPr>
          <p:cNvSpPr>
            <a:spLocks noGrp="1"/>
          </p:cNvSpPr>
          <p:nvPr>
            <p:ph idx="1" hasCustomPrompt="1"/>
          </p:nvPr>
        </p:nvSpPr>
        <p:spPr>
          <a:xfrm>
            <a:off x="628651" y="1253331"/>
            <a:ext cx="7886700" cy="4351338"/>
          </a:xfrm>
          <a:prstGeom prst="rect">
            <a:avLst/>
          </a:prstGeom>
        </p:spPr>
        <p:txBody>
          <a:bodyPr/>
          <a:lstStyle>
            <a:lvl1pPr marL="0" indent="0">
              <a:buNone/>
              <a:defRPr sz="1246" b="0"/>
            </a:lvl1pPr>
            <a:lvl2pPr>
              <a:defRPr sz="1385">
                <a:solidFill>
                  <a:srgbClr val="575756"/>
                </a:solidFill>
              </a:defRPr>
            </a:lvl2pPr>
            <a:lvl3pPr>
              <a:defRPr sz="1246">
                <a:solidFill>
                  <a:srgbClr val="575756"/>
                </a:solidFill>
              </a:defRPr>
            </a:lvl3pPr>
            <a:lvl4pPr>
              <a:defRPr sz="1108">
                <a:solidFill>
                  <a:srgbClr val="575756"/>
                </a:solidFill>
              </a:defRPr>
            </a:lvl4pPr>
            <a:lvl5pPr>
              <a:defRPr sz="1108">
                <a:solidFill>
                  <a:srgbClr val="575756"/>
                </a:solidFill>
              </a:defRPr>
            </a:lvl5pPr>
          </a:lstStyle>
          <a:p>
            <a:pPr lvl="0"/>
            <a:r>
              <a:rPr lang="fr-FR"/>
              <a:t>Texte</a:t>
            </a:r>
          </a:p>
        </p:txBody>
      </p:sp>
      <p:pic>
        <p:nvPicPr>
          <p:cNvPr id="6" name="Image 5">
            <a:extLst>
              <a:ext uri="{FF2B5EF4-FFF2-40B4-BE49-F238E27FC236}">
                <a16:creationId xmlns:a16="http://schemas.microsoft.com/office/drawing/2014/main" id="{757D474E-B54B-FB2A-025D-07432803389E}"/>
              </a:ext>
              <a:ext uri="{C183D7F6-B498-43B3-948B-1728B52AA6E4}">
                <adec:decorative xmlns:adec="http://schemas.microsoft.com/office/drawing/2017/decorative" val="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7858046" y="-447756"/>
            <a:ext cx="838199" cy="1733711"/>
          </a:xfrm>
          <a:prstGeom prst="rect">
            <a:avLst/>
          </a:prstGeom>
        </p:spPr>
      </p:pic>
      <p:pic>
        <p:nvPicPr>
          <p:cNvPr id="5" name="Image 4">
            <a:extLst>
              <a:ext uri="{FF2B5EF4-FFF2-40B4-BE49-F238E27FC236}">
                <a16:creationId xmlns:a16="http://schemas.microsoft.com/office/drawing/2014/main" id="{10E25AD2-0720-6DE3-8A3B-45C87610C15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416984" y="6077934"/>
            <a:ext cx="2354788" cy="519438"/>
          </a:xfrm>
          <a:prstGeom prst="rect">
            <a:avLst/>
          </a:prstGeom>
        </p:spPr>
      </p:pic>
    </p:spTree>
    <p:extLst>
      <p:ext uri="{BB962C8B-B14F-4D97-AF65-F5344CB8AC3E}">
        <p14:creationId xmlns:p14="http://schemas.microsoft.com/office/powerpoint/2010/main" val="13464959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itre sous titre et contenu Solidarités">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77EA0759-DFB9-1FC8-4504-AD5B4C9C7B9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163784" y="294821"/>
            <a:ext cx="2312276" cy="2459944"/>
          </a:xfrm>
          <a:prstGeom prst="rect">
            <a:avLst/>
          </a:prstGeom>
        </p:spPr>
      </p:pic>
      <p:sp>
        <p:nvSpPr>
          <p:cNvPr id="2" name="Titre 1">
            <a:extLst>
              <a:ext uri="{FF2B5EF4-FFF2-40B4-BE49-F238E27FC236}">
                <a16:creationId xmlns:a16="http://schemas.microsoft.com/office/drawing/2014/main" id="{C5452BED-C293-DC0A-B5EC-6437553E13EA}"/>
              </a:ext>
            </a:extLst>
          </p:cNvPr>
          <p:cNvSpPr>
            <a:spLocks noGrp="1"/>
          </p:cNvSpPr>
          <p:nvPr>
            <p:ph type="title" hasCustomPrompt="1"/>
          </p:nvPr>
        </p:nvSpPr>
        <p:spPr>
          <a:xfrm>
            <a:off x="628650" y="442197"/>
            <a:ext cx="3067050" cy="396000"/>
          </a:xfrm>
          <a:prstGeom prst="rect">
            <a:avLst/>
          </a:prstGeom>
          <a:ln>
            <a:noFill/>
          </a:ln>
        </p:spPr>
        <p:style>
          <a:lnRef idx="3">
            <a:schemeClr val="lt1"/>
          </a:lnRef>
          <a:fillRef idx="1">
            <a:schemeClr val="accent3"/>
          </a:fillRef>
          <a:effectRef idx="1">
            <a:schemeClr val="accent3"/>
          </a:effectRef>
          <a:fontRef idx="minor">
            <a:schemeClr val="lt1"/>
          </a:fontRef>
        </p:style>
        <p:txBody>
          <a:bodyPr/>
          <a:lstStyle>
            <a:lvl1pPr>
              <a:defRPr sz="2077" b="1">
                <a:solidFill>
                  <a:schemeClr val="bg1"/>
                </a:solidFill>
              </a:defRPr>
            </a:lvl1pPr>
          </a:lstStyle>
          <a:p>
            <a:r>
              <a:rPr lang="fr-FR"/>
              <a:t>Titre</a:t>
            </a:r>
          </a:p>
        </p:txBody>
      </p:sp>
      <p:sp>
        <p:nvSpPr>
          <p:cNvPr id="3" name="Espace réservé du contenu 2">
            <a:extLst>
              <a:ext uri="{FF2B5EF4-FFF2-40B4-BE49-F238E27FC236}">
                <a16:creationId xmlns:a16="http://schemas.microsoft.com/office/drawing/2014/main" id="{C59D7E83-575E-50A4-9809-15D4FE982D9D}"/>
              </a:ext>
            </a:extLst>
          </p:cNvPr>
          <p:cNvSpPr>
            <a:spLocks noGrp="1"/>
          </p:cNvSpPr>
          <p:nvPr>
            <p:ph idx="1" hasCustomPrompt="1"/>
          </p:nvPr>
        </p:nvSpPr>
        <p:spPr>
          <a:xfrm>
            <a:off x="628651" y="1825625"/>
            <a:ext cx="7886700" cy="4351338"/>
          </a:xfrm>
          <a:prstGeom prst="rect">
            <a:avLst/>
          </a:prstGeom>
        </p:spPr>
        <p:txBody>
          <a:bodyPr/>
          <a:lstStyle>
            <a:lvl1pPr marL="0" indent="0">
              <a:buNone/>
              <a:defRPr sz="1246" b="0"/>
            </a:lvl1pPr>
            <a:lvl2pPr>
              <a:defRPr sz="1385">
                <a:solidFill>
                  <a:srgbClr val="575756"/>
                </a:solidFill>
              </a:defRPr>
            </a:lvl2pPr>
            <a:lvl3pPr>
              <a:defRPr sz="1246">
                <a:solidFill>
                  <a:srgbClr val="575756"/>
                </a:solidFill>
              </a:defRPr>
            </a:lvl3pPr>
            <a:lvl4pPr>
              <a:defRPr sz="1108">
                <a:solidFill>
                  <a:srgbClr val="575756"/>
                </a:solidFill>
              </a:defRPr>
            </a:lvl4pPr>
            <a:lvl5pPr>
              <a:defRPr sz="1108">
                <a:solidFill>
                  <a:srgbClr val="575756"/>
                </a:solidFill>
              </a:defRPr>
            </a:lvl5pPr>
          </a:lstStyle>
          <a:p>
            <a:pPr lvl="0"/>
            <a:r>
              <a:rPr lang="fr-FR"/>
              <a:t>Texte</a:t>
            </a:r>
          </a:p>
        </p:txBody>
      </p:sp>
      <p:sp>
        <p:nvSpPr>
          <p:cNvPr id="9" name="Sous-titre 2">
            <a:extLst>
              <a:ext uri="{FF2B5EF4-FFF2-40B4-BE49-F238E27FC236}">
                <a16:creationId xmlns:a16="http://schemas.microsoft.com/office/drawing/2014/main" id="{B3CECDC1-DB2B-8F10-6D69-8685221FA16C}"/>
              </a:ext>
            </a:extLst>
          </p:cNvPr>
          <p:cNvSpPr>
            <a:spLocks noGrp="1"/>
          </p:cNvSpPr>
          <p:nvPr>
            <p:ph type="subTitle" idx="10"/>
          </p:nvPr>
        </p:nvSpPr>
        <p:spPr>
          <a:xfrm>
            <a:off x="628650" y="1139030"/>
            <a:ext cx="4419600" cy="385762"/>
          </a:xfrm>
          <a:prstGeom prst="rect">
            <a:avLst/>
          </a:prstGeom>
        </p:spPr>
        <p:txBody>
          <a:bodyPr/>
          <a:lstStyle>
            <a:lvl1pPr marL="0" indent="0" algn="l">
              <a:buNone/>
              <a:defRPr sz="1662">
                <a:solidFill>
                  <a:schemeClr val="tx1"/>
                </a:solidFill>
                <a:latin typeface="+mn-lt"/>
              </a:defRPr>
            </a:lvl1pPr>
            <a:lvl2pPr marL="316531" indent="0" algn="ctr">
              <a:buNone/>
              <a:defRPr sz="1385"/>
            </a:lvl2pPr>
            <a:lvl3pPr marL="633062" indent="0" algn="ctr">
              <a:buNone/>
              <a:defRPr sz="1246"/>
            </a:lvl3pPr>
            <a:lvl4pPr marL="949593" indent="0" algn="ctr">
              <a:buNone/>
              <a:defRPr sz="1108"/>
            </a:lvl4pPr>
            <a:lvl5pPr marL="1266124" indent="0" algn="ctr">
              <a:buNone/>
              <a:defRPr sz="1108"/>
            </a:lvl5pPr>
            <a:lvl6pPr marL="1582655" indent="0" algn="ctr">
              <a:buNone/>
              <a:defRPr sz="1108"/>
            </a:lvl6pPr>
            <a:lvl7pPr marL="1899186" indent="0" algn="ctr">
              <a:buNone/>
              <a:defRPr sz="1108"/>
            </a:lvl7pPr>
            <a:lvl8pPr marL="2215717" indent="0" algn="ctr">
              <a:buNone/>
              <a:defRPr sz="1108"/>
            </a:lvl8pPr>
            <a:lvl9pPr marL="2532248" indent="0" algn="ctr">
              <a:buNone/>
              <a:defRPr sz="1108"/>
            </a:lvl9pPr>
          </a:lstStyle>
          <a:p>
            <a:r>
              <a:rPr lang="fr-FR"/>
              <a:t>Modifiez le style des sous-titres du masque</a:t>
            </a:r>
          </a:p>
        </p:txBody>
      </p:sp>
      <p:pic>
        <p:nvPicPr>
          <p:cNvPr id="5" name="Image 4">
            <a:extLst>
              <a:ext uri="{FF2B5EF4-FFF2-40B4-BE49-F238E27FC236}">
                <a16:creationId xmlns:a16="http://schemas.microsoft.com/office/drawing/2014/main" id="{FC091BAD-620D-FF52-C898-40FE48400B0B}"/>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16200000">
            <a:off x="7858046" y="-447758"/>
            <a:ext cx="838199" cy="1733711"/>
          </a:xfrm>
          <a:prstGeom prst="rect">
            <a:avLst/>
          </a:prstGeom>
        </p:spPr>
      </p:pic>
      <p:pic>
        <p:nvPicPr>
          <p:cNvPr id="8" name="Image 7">
            <a:extLst>
              <a:ext uri="{FF2B5EF4-FFF2-40B4-BE49-F238E27FC236}">
                <a16:creationId xmlns:a16="http://schemas.microsoft.com/office/drawing/2014/main" id="{6AFBA6FD-4483-8428-7BBD-02F2EC369FAB}"/>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416984" y="6077935"/>
            <a:ext cx="2354788" cy="510781"/>
          </a:xfrm>
          <a:prstGeom prst="rect">
            <a:avLst/>
          </a:prstGeom>
        </p:spPr>
      </p:pic>
    </p:spTree>
    <p:extLst>
      <p:ext uri="{BB962C8B-B14F-4D97-AF65-F5344CB8AC3E}">
        <p14:creationId xmlns:p14="http://schemas.microsoft.com/office/powerpoint/2010/main" val="3501001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B1496008-811A-4CCC-BCE7-CE12F555CC4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Titre 1">
            <a:extLst>
              <a:ext uri="{FF2B5EF4-FFF2-40B4-BE49-F238E27FC236}">
                <a16:creationId xmlns:a16="http://schemas.microsoft.com/office/drawing/2014/main" id="{9EB8F703-B20D-4952-9F31-329AB25C484A}"/>
              </a:ext>
            </a:extLst>
          </p:cNvPr>
          <p:cNvSpPr>
            <a:spLocks noGrp="1"/>
          </p:cNvSpPr>
          <p:nvPr>
            <p:ph type="title"/>
          </p:nvPr>
        </p:nvSpPr>
        <p:spPr>
          <a:xfrm>
            <a:off x="3068426" y="2092753"/>
            <a:ext cx="5656082" cy="914400"/>
          </a:xfrm>
          <a:prstGeom prst="rect">
            <a:avLst/>
          </a:prstGeom>
        </p:spPr>
        <p:txBody>
          <a:bodyPr>
            <a:noAutofit/>
          </a:bodyPr>
          <a:lstStyle>
            <a:lvl1pPr marL="857250" indent="-857250">
              <a:buClr>
                <a:srgbClr val="EB5B3F"/>
              </a:buClr>
              <a:buFont typeface="+mj-lt"/>
              <a:buAutoNum type="romanUcPeriod"/>
              <a:defRPr sz="3600">
                <a:solidFill>
                  <a:schemeClr val="accent3">
                    <a:lumMod val="50000"/>
                  </a:schemeClr>
                </a:solidFill>
              </a:defRPr>
            </a:lvl1pPr>
          </a:lstStyle>
          <a:p>
            <a:r>
              <a:rPr lang="fr-FR"/>
              <a:t>Modifiez le style du titre</a:t>
            </a:r>
          </a:p>
        </p:txBody>
      </p:sp>
      <p:sp>
        <p:nvSpPr>
          <p:cNvPr id="10" name="Espace réservé du numéro de diapositive 5">
            <a:extLst>
              <a:ext uri="{FF2B5EF4-FFF2-40B4-BE49-F238E27FC236}">
                <a16:creationId xmlns:a16="http://schemas.microsoft.com/office/drawing/2014/main" id="{5779D98B-DE72-4204-B7D5-A020C26FEA57}"/>
              </a:ext>
            </a:extLst>
          </p:cNvPr>
          <p:cNvSpPr>
            <a:spLocks noGrp="1"/>
          </p:cNvSpPr>
          <p:nvPr>
            <p:ph type="sldNum" sz="quarter" idx="12"/>
          </p:nvPr>
        </p:nvSpPr>
        <p:spPr>
          <a:xfrm>
            <a:off x="158489" y="6290363"/>
            <a:ext cx="2057400" cy="365125"/>
          </a:xfrm>
          <a:prstGeom prst="rect">
            <a:avLst/>
          </a:prstGeom>
        </p:spPr>
        <p:txBody>
          <a:bodyPr/>
          <a:lstStyle>
            <a:lvl1pPr algn="l">
              <a:defRPr>
                <a:solidFill>
                  <a:srgbClr val="F8F8F8"/>
                </a:solidFill>
              </a:defRPr>
            </a:lvl1pPr>
          </a:lstStyle>
          <a:p>
            <a:fld id="{E24E489B-1724-4A08-9582-A3F50A9FA3BC}" type="slidenum">
              <a:rPr lang="fr-FR" smtClean="0"/>
              <a:pPr/>
              <a:t>‹N°›</a:t>
            </a:fld>
            <a:endParaRPr lang="fr-FR"/>
          </a:p>
        </p:txBody>
      </p:sp>
    </p:spTree>
    <p:extLst>
      <p:ext uri="{BB962C8B-B14F-4D97-AF65-F5344CB8AC3E}">
        <p14:creationId xmlns:p14="http://schemas.microsoft.com/office/powerpoint/2010/main" val="38871995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re et contenu Solidarité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452BED-C293-DC0A-B5EC-6437553E13EA}"/>
              </a:ext>
            </a:extLst>
          </p:cNvPr>
          <p:cNvSpPr>
            <a:spLocks noGrp="1"/>
          </p:cNvSpPr>
          <p:nvPr>
            <p:ph type="title" hasCustomPrompt="1"/>
          </p:nvPr>
        </p:nvSpPr>
        <p:spPr>
          <a:xfrm>
            <a:off x="628650" y="442197"/>
            <a:ext cx="3067050" cy="396000"/>
          </a:xfrm>
          <a:prstGeom prst="rect">
            <a:avLst/>
          </a:prstGeom>
          <a:ln>
            <a:noFill/>
          </a:ln>
        </p:spPr>
        <p:style>
          <a:lnRef idx="3">
            <a:schemeClr val="lt1"/>
          </a:lnRef>
          <a:fillRef idx="1">
            <a:schemeClr val="accent3"/>
          </a:fillRef>
          <a:effectRef idx="1">
            <a:schemeClr val="accent3"/>
          </a:effectRef>
          <a:fontRef idx="minor">
            <a:schemeClr val="lt1"/>
          </a:fontRef>
        </p:style>
        <p:txBody>
          <a:bodyPr/>
          <a:lstStyle>
            <a:lvl1pPr>
              <a:defRPr sz="2077" b="1">
                <a:solidFill>
                  <a:schemeClr val="bg1"/>
                </a:solidFill>
              </a:defRPr>
            </a:lvl1pPr>
          </a:lstStyle>
          <a:p>
            <a:r>
              <a:rPr lang="fr-FR"/>
              <a:t>Titre</a:t>
            </a:r>
          </a:p>
        </p:txBody>
      </p:sp>
      <p:sp>
        <p:nvSpPr>
          <p:cNvPr id="3" name="Espace réservé du contenu 2">
            <a:extLst>
              <a:ext uri="{FF2B5EF4-FFF2-40B4-BE49-F238E27FC236}">
                <a16:creationId xmlns:a16="http://schemas.microsoft.com/office/drawing/2014/main" id="{C59D7E83-575E-50A4-9809-15D4FE982D9D}"/>
              </a:ext>
            </a:extLst>
          </p:cNvPr>
          <p:cNvSpPr>
            <a:spLocks noGrp="1"/>
          </p:cNvSpPr>
          <p:nvPr>
            <p:ph idx="1" hasCustomPrompt="1"/>
          </p:nvPr>
        </p:nvSpPr>
        <p:spPr>
          <a:xfrm>
            <a:off x="628651" y="1253331"/>
            <a:ext cx="7886700" cy="4351338"/>
          </a:xfrm>
          <a:prstGeom prst="rect">
            <a:avLst/>
          </a:prstGeom>
        </p:spPr>
        <p:txBody>
          <a:bodyPr/>
          <a:lstStyle>
            <a:lvl1pPr marL="0" indent="0">
              <a:buNone/>
              <a:defRPr sz="1246" b="0"/>
            </a:lvl1pPr>
            <a:lvl2pPr>
              <a:defRPr sz="1385">
                <a:solidFill>
                  <a:srgbClr val="575756"/>
                </a:solidFill>
              </a:defRPr>
            </a:lvl2pPr>
            <a:lvl3pPr>
              <a:defRPr sz="1246">
                <a:solidFill>
                  <a:srgbClr val="575756"/>
                </a:solidFill>
              </a:defRPr>
            </a:lvl3pPr>
            <a:lvl4pPr>
              <a:defRPr sz="1108">
                <a:solidFill>
                  <a:srgbClr val="575756"/>
                </a:solidFill>
              </a:defRPr>
            </a:lvl4pPr>
            <a:lvl5pPr>
              <a:defRPr sz="1108">
                <a:solidFill>
                  <a:srgbClr val="575756"/>
                </a:solidFill>
              </a:defRPr>
            </a:lvl5pPr>
          </a:lstStyle>
          <a:p>
            <a:pPr lvl="0"/>
            <a:r>
              <a:rPr lang="fr-FR"/>
              <a:t>Texte</a:t>
            </a:r>
          </a:p>
        </p:txBody>
      </p:sp>
      <p:pic>
        <p:nvPicPr>
          <p:cNvPr id="5" name="Image 4">
            <a:extLst>
              <a:ext uri="{FF2B5EF4-FFF2-40B4-BE49-F238E27FC236}">
                <a16:creationId xmlns:a16="http://schemas.microsoft.com/office/drawing/2014/main" id="{FC091BAD-620D-FF52-C898-40FE48400B0B}"/>
              </a:ext>
              <a:ext uri="{C183D7F6-B498-43B3-948B-1728B52AA6E4}">
                <adec:decorative xmlns:adec="http://schemas.microsoft.com/office/drawing/2017/decorative" val="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858046" y="-447758"/>
            <a:ext cx="838199" cy="1733711"/>
          </a:xfrm>
          <a:prstGeom prst="rect">
            <a:avLst/>
          </a:prstGeom>
        </p:spPr>
      </p:pic>
      <p:pic>
        <p:nvPicPr>
          <p:cNvPr id="8" name="Image 7">
            <a:extLst>
              <a:ext uri="{FF2B5EF4-FFF2-40B4-BE49-F238E27FC236}">
                <a16:creationId xmlns:a16="http://schemas.microsoft.com/office/drawing/2014/main" id="{EED1C4FB-1D2B-4036-E379-54B140C3EEA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416984" y="6077935"/>
            <a:ext cx="2354788" cy="510781"/>
          </a:xfrm>
          <a:prstGeom prst="rect">
            <a:avLst/>
          </a:prstGeom>
        </p:spPr>
      </p:pic>
    </p:spTree>
    <p:extLst>
      <p:ext uri="{BB962C8B-B14F-4D97-AF65-F5344CB8AC3E}">
        <p14:creationId xmlns:p14="http://schemas.microsoft.com/office/powerpoint/2010/main" val="11148830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re sous titre et contenu 4">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4CFFC121-F9E0-F2C7-BA34-B54775C6E4F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163784" y="294821"/>
            <a:ext cx="2312276" cy="2459944"/>
          </a:xfrm>
          <a:prstGeom prst="rect">
            <a:avLst/>
          </a:prstGeom>
        </p:spPr>
      </p:pic>
      <p:sp>
        <p:nvSpPr>
          <p:cNvPr id="2" name="Titre 1">
            <a:extLst>
              <a:ext uri="{FF2B5EF4-FFF2-40B4-BE49-F238E27FC236}">
                <a16:creationId xmlns:a16="http://schemas.microsoft.com/office/drawing/2014/main" id="{C5452BED-C293-DC0A-B5EC-6437553E13EA}"/>
              </a:ext>
            </a:extLst>
          </p:cNvPr>
          <p:cNvSpPr>
            <a:spLocks noGrp="1"/>
          </p:cNvSpPr>
          <p:nvPr>
            <p:ph type="title" hasCustomPrompt="1"/>
          </p:nvPr>
        </p:nvSpPr>
        <p:spPr>
          <a:xfrm>
            <a:off x="628651" y="447316"/>
            <a:ext cx="3048000" cy="396000"/>
          </a:xfrm>
          <a:prstGeom prst="rect">
            <a:avLst/>
          </a:prstGeom>
          <a:ln>
            <a:noFill/>
          </a:ln>
        </p:spPr>
        <p:style>
          <a:lnRef idx="3">
            <a:schemeClr val="lt1"/>
          </a:lnRef>
          <a:fillRef idx="1">
            <a:schemeClr val="accent6"/>
          </a:fillRef>
          <a:effectRef idx="1">
            <a:schemeClr val="accent6"/>
          </a:effectRef>
          <a:fontRef idx="minor">
            <a:schemeClr val="lt1"/>
          </a:fontRef>
        </p:style>
        <p:txBody>
          <a:bodyPr/>
          <a:lstStyle>
            <a:lvl1pPr>
              <a:defRPr sz="2077" b="1">
                <a:solidFill>
                  <a:schemeClr val="bg1"/>
                </a:solidFill>
              </a:defRPr>
            </a:lvl1pPr>
          </a:lstStyle>
          <a:p>
            <a:r>
              <a:rPr lang="fr-FR"/>
              <a:t>Titre</a:t>
            </a:r>
          </a:p>
        </p:txBody>
      </p:sp>
      <p:sp>
        <p:nvSpPr>
          <p:cNvPr id="3" name="Espace réservé du contenu 2">
            <a:extLst>
              <a:ext uri="{FF2B5EF4-FFF2-40B4-BE49-F238E27FC236}">
                <a16:creationId xmlns:a16="http://schemas.microsoft.com/office/drawing/2014/main" id="{C59D7E83-575E-50A4-9809-15D4FE982D9D}"/>
              </a:ext>
            </a:extLst>
          </p:cNvPr>
          <p:cNvSpPr>
            <a:spLocks noGrp="1"/>
          </p:cNvSpPr>
          <p:nvPr>
            <p:ph idx="1" hasCustomPrompt="1"/>
          </p:nvPr>
        </p:nvSpPr>
        <p:spPr>
          <a:xfrm>
            <a:off x="628651" y="1825625"/>
            <a:ext cx="7886700" cy="4351338"/>
          </a:xfrm>
          <a:prstGeom prst="rect">
            <a:avLst/>
          </a:prstGeom>
        </p:spPr>
        <p:txBody>
          <a:bodyPr/>
          <a:lstStyle>
            <a:lvl1pPr marL="0" indent="0">
              <a:buNone/>
              <a:defRPr sz="1246" b="0"/>
            </a:lvl1pPr>
            <a:lvl2pPr marL="316531" indent="0">
              <a:buNone/>
              <a:defRPr sz="1385">
                <a:solidFill>
                  <a:srgbClr val="575756"/>
                </a:solidFill>
              </a:defRPr>
            </a:lvl2pPr>
            <a:lvl3pPr>
              <a:defRPr sz="1246">
                <a:solidFill>
                  <a:srgbClr val="575756"/>
                </a:solidFill>
              </a:defRPr>
            </a:lvl3pPr>
            <a:lvl4pPr>
              <a:defRPr sz="1108">
                <a:solidFill>
                  <a:srgbClr val="575756"/>
                </a:solidFill>
              </a:defRPr>
            </a:lvl4pPr>
            <a:lvl5pPr>
              <a:defRPr sz="1108">
                <a:solidFill>
                  <a:srgbClr val="575756"/>
                </a:solidFill>
              </a:defRPr>
            </a:lvl5pPr>
          </a:lstStyle>
          <a:p>
            <a:pPr lvl="0"/>
            <a:r>
              <a:rPr lang="fr-FR"/>
              <a:t>Texte</a:t>
            </a:r>
          </a:p>
        </p:txBody>
      </p:sp>
      <p:sp>
        <p:nvSpPr>
          <p:cNvPr id="9" name="Sous-titre 2">
            <a:extLst>
              <a:ext uri="{FF2B5EF4-FFF2-40B4-BE49-F238E27FC236}">
                <a16:creationId xmlns:a16="http://schemas.microsoft.com/office/drawing/2014/main" id="{B3CECDC1-DB2B-8F10-6D69-8685221FA16C}"/>
              </a:ext>
            </a:extLst>
          </p:cNvPr>
          <p:cNvSpPr>
            <a:spLocks noGrp="1"/>
          </p:cNvSpPr>
          <p:nvPr>
            <p:ph type="subTitle" idx="10"/>
          </p:nvPr>
        </p:nvSpPr>
        <p:spPr>
          <a:xfrm>
            <a:off x="628650" y="1139030"/>
            <a:ext cx="4419600" cy="385762"/>
          </a:xfrm>
          <a:prstGeom prst="rect">
            <a:avLst/>
          </a:prstGeom>
        </p:spPr>
        <p:txBody>
          <a:bodyPr/>
          <a:lstStyle>
            <a:lvl1pPr marL="0" indent="0" algn="l">
              <a:buNone/>
              <a:defRPr sz="1662">
                <a:solidFill>
                  <a:schemeClr val="tx1"/>
                </a:solidFill>
                <a:latin typeface="+mn-lt"/>
              </a:defRPr>
            </a:lvl1pPr>
            <a:lvl2pPr marL="316531" indent="0" algn="ctr">
              <a:buNone/>
              <a:defRPr sz="1385"/>
            </a:lvl2pPr>
            <a:lvl3pPr marL="633062" indent="0" algn="ctr">
              <a:buNone/>
              <a:defRPr sz="1246"/>
            </a:lvl3pPr>
            <a:lvl4pPr marL="949593" indent="0" algn="ctr">
              <a:buNone/>
              <a:defRPr sz="1108"/>
            </a:lvl4pPr>
            <a:lvl5pPr marL="1266124" indent="0" algn="ctr">
              <a:buNone/>
              <a:defRPr sz="1108"/>
            </a:lvl5pPr>
            <a:lvl6pPr marL="1582655" indent="0" algn="ctr">
              <a:buNone/>
              <a:defRPr sz="1108"/>
            </a:lvl6pPr>
            <a:lvl7pPr marL="1899186" indent="0" algn="ctr">
              <a:buNone/>
              <a:defRPr sz="1108"/>
            </a:lvl7pPr>
            <a:lvl8pPr marL="2215717" indent="0" algn="ctr">
              <a:buNone/>
              <a:defRPr sz="1108"/>
            </a:lvl8pPr>
            <a:lvl9pPr marL="2532248" indent="0" algn="ctr">
              <a:buNone/>
              <a:defRPr sz="1108"/>
            </a:lvl9pPr>
          </a:lstStyle>
          <a:p>
            <a:r>
              <a:rPr lang="fr-FR"/>
              <a:t>Modifiez le style des sous-titres du masque</a:t>
            </a:r>
          </a:p>
        </p:txBody>
      </p:sp>
      <p:pic>
        <p:nvPicPr>
          <p:cNvPr id="5" name="Image 4">
            <a:extLst>
              <a:ext uri="{FF2B5EF4-FFF2-40B4-BE49-F238E27FC236}">
                <a16:creationId xmlns:a16="http://schemas.microsoft.com/office/drawing/2014/main" id="{0E2D3E00-8F10-C13D-9E12-46638940CCE6}"/>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16200000">
            <a:off x="7858046" y="-447758"/>
            <a:ext cx="838199" cy="1733711"/>
          </a:xfrm>
          <a:prstGeom prst="rect">
            <a:avLst/>
          </a:prstGeom>
        </p:spPr>
      </p:pic>
      <p:pic>
        <p:nvPicPr>
          <p:cNvPr id="7" name="Image 6">
            <a:extLst>
              <a:ext uri="{FF2B5EF4-FFF2-40B4-BE49-F238E27FC236}">
                <a16:creationId xmlns:a16="http://schemas.microsoft.com/office/drawing/2014/main" id="{598C7530-9AAB-1538-836D-45619C1ED57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323150" y="5990341"/>
            <a:ext cx="1425897" cy="610366"/>
          </a:xfrm>
          <a:prstGeom prst="rect">
            <a:avLst/>
          </a:prstGeom>
        </p:spPr>
      </p:pic>
    </p:spTree>
    <p:extLst>
      <p:ext uri="{BB962C8B-B14F-4D97-AF65-F5344CB8AC3E}">
        <p14:creationId xmlns:p14="http://schemas.microsoft.com/office/powerpoint/2010/main" val="31561312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re et contenu 4">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452BED-C293-DC0A-B5EC-6437553E13EA}"/>
              </a:ext>
            </a:extLst>
          </p:cNvPr>
          <p:cNvSpPr>
            <a:spLocks noGrp="1"/>
          </p:cNvSpPr>
          <p:nvPr>
            <p:ph type="title" hasCustomPrompt="1"/>
          </p:nvPr>
        </p:nvSpPr>
        <p:spPr>
          <a:xfrm>
            <a:off x="628651" y="442197"/>
            <a:ext cx="3048000" cy="396000"/>
          </a:xfrm>
          <a:prstGeom prst="rect">
            <a:avLst/>
          </a:prstGeom>
          <a:ln>
            <a:noFill/>
          </a:ln>
        </p:spPr>
        <p:style>
          <a:lnRef idx="3">
            <a:schemeClr val="lt1"/>
          </a:lnRef>
          <a:fillRef idx="1">
            <a:schemeClr val="accent6"/>
          </a:fillRef>
          <a:effectRef idx="1">
            <a:schemeClr val="accent6"/>
          </a:effectRef>
          <a:fontRef idx="minor">
            <a:schemeClr val="lt1"/>
          </a:fontRef>
        </p:style>
        <p:txBody>
          <a:bodyPr/>
          <a:lstStyle>
            <a:lvl1pPr>
              <a:defRPr sz="2077" b="1">
                <a:solidFill>
                  <a:schemeClr val="bg1"/>
                </a:solidFill>
              </a:defRPr>
            </a:lvl1pPr>
          </a:lstStyle>
          <a:p>
            <a:r>
              <a:rPr lang="fr-FR"/>
              <a:t>Titre</a:t>
            </a:r>
          </a:p>
        </p:txBody>
      </p:sp>
      <p:sp>
        <p:nvSpPr>
          <p:cNvPr id="3" name="Espace réservé du contenu 2">
            <a:extLst>
              <a:ext uri="{FF2B5EF4-FFF2-40B4-BE49-F238E27FC236}">
                <a16:creationId xmlns:a16="http://schemas.microsoft.com/office/drawing/2014/main" id="{C59D7E83-575E-50A4-9809-15D4FE982D9D}"/>
              </a:ext>
            </a:extLst>
          </p:cNvPr>
          <p:cNvSpPr>
            <a:spLocks noGrp="1"/>
          </p:cNvSpPr>
          <p:nvPr>
            <p:ph idx="1" hasCustomPrompt="1"/>
          </p:nvPr>
        </p:nvSpPr>
        <p:spPr>
          <a:xfrm>
            <a:off x="628651" y="1253331"/>
            <a:ext cx="7886700" cy="4351338"/>
          </a:xfrm>
          <a:prstGeom prst="rect">
            <a:avLst/>
          </a:prstGeom>
        </p:spPr>
        <p:txBody>
          <a:bodyPr/>
          <a:lstStyle>
            <a:lvl1pPr marL="0" indent="0">
              <a:buNone/>
              <a:defRPr sz="1246" b="0"/>
            </a:lvl1pPr>
            <a:lvl2pPr marL="316531" indent="0">
              <a:buNone/>
              <a:defRPr sz="1385">
                <a:solidFill>
                  <a:srgbClr val="575756"/>
                </a:solidFill>
              </a:defRPr>
            </a:lvl2pPr>
            <a:lvl3pPr>
              <a:defRPr sz="1246">
                <a:solidFill>
                  <a:srgbClr val="575756"/>
                </a:solidFill>
              </a:defRPr>
            </a:lvl3pPr>
            <a:lvl4pPr>
              <a:defRPr sz="1108">
                <a:solidFill>
                  <a:srgbClr val="575756"/>
                </a:solidFill>
              </a:defRPr>
            </a:lvl4pPr>
            <a:lvl5pPr>
              <a:defRPr sz="1108">
                <a:solidFill>
                  <a:srgbClr val="575756"/>
                </a:solidFill>
              </a:defRPr>
            </a:lvl5pPr>
          </a:lstStyle>
          <a:p>
            <a:pPr lvl="0"/>
            <a:r>
              <a:rPr lang="fr-FR"/>
              <a:t>Texte</a:t>
            </a:r>
          </a:p>
        </p:txBody>
      </p:sp>
      <p:pic>
        <p:nvPicPr>
          <p:cNvPr id="5" name="Image 4">
            <a:extLst>
              <a:ext uri="{FF2B5EF4-FFF2-40B4-BE49-F238E27FC236}">
                <a16:creationId xmlns:a16="http://schemas.microsoft.com/office/drawing/2014/main" id="{0E2D3E00-8F10-C13D-9E12-46638940CCE6}"/>
              </a:ext>
              <a:ext uri="{C183D7F6-B498-43B3-948B-1728B52AA6E4}">
                <adec:decorative xmlns:adec="http://schemas.microsoft.com/office/drawing/2017/decorative" val="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858046" y="-447758"/>
            <a:ext cx="838199" cy="1733711"/>
          </a:xfrm>
          <a:prstGeom prst="rect">
            <a:avLst/>
          </a:prstGeom>
        </p:spPr>
      </p:pic>
      <p:pic>
        <p:nvPicPr>
          <p:cNvPr id="7" name="Image 6">
            <a:extLst>
              <a:ext uri="{FF2B5EF4-FFF2-40B4-BE49-F238E27FC236}">
                <a16:creationId xmlns:a16="http://schemas.microsoft.com/office/drawing/2014/main" id="{32403226-9535-1A2B-CFBF-C7E5435D1B2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323150" y="5990341"/>
            <a:ext cx="1425897" cy="610366"/>
          </a:xfrm>
          <a:prstGeom prst="rect">
            <a:avLst/>
          </a:prstGeom>
        </p:spPr>
      </p:pic>
      <p:pic>
        <p:nvPicPr>
          <p:cNvPr id="8" name="Image 7">
            <a:extLst>
              <a:ext uri="{FF2B5EF4-FFF2-40B4-BE49-F238E27FC236}">
                <a16:creationId xmlns:a16="http://schemas.microsoft.com/office/drawing/2014/main" id="{CDE3E310-9407-1164-13CD-9F41C11BC6D4}"/>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67592" y="5295207"/>
            <a:ext cx="3228109" cy="1379912"/>
          </a:xfrm>
          <a:prstGeom prst="rect">
            <a:avLst/>
          </a:prstGeom>
        </p:spPr>
      </p:pic>
    </p:spTree>
    <p:extLst>
      <p:ext uri="{BB962C8B-B14F-4D97-AF65-F5344CB8AC3E}">
        <p14:creationId xmlns:p14="http://schemas.microsoft.com/office/powerpoint/2010/main" val="65938480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Deux contenus">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1C848C7E-6A01-16FB-1DC3-68A5529290A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67592" y="5295207"/>
            <a:ext cx="3228109" cy="1379912"/>
          </a:xfrm>
          <a:prstGeom prst="rect">
            <a:avLst/>
          </a:prstGeom>
        </p:spPr>
      </p:pic>
      <p:pic>
        <p:nvPicPr>
          <p:cNvPr id="5" name="Image 4">
            <a:extLst>
              <a:ext uri="{FF2B5EF4-FFF2-40B4-BE49-F238E27FC236}">
                <a16:creationId xmlns:a16="http://schemas.microsoft.com/office/drawing/2014/main" id="{1A669A20-332F-9FF3-4C37-63BFC29661D3}"/>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7858046" y="-447756"/>
            <a:ext cx="838199" cy="1733711"/>
          </a:xfrm>
          <a:prstGeom prst="rect">
            <a:avLst/>
          </a:prstGeom>
        </p:spPr>
      </p:pic>
      <p:sp>
        <p:nvSpPr>
          <p:cNvPr id="8" name="Titre 1">
            <a:extLst>
              <a:ext uri="{FF2B5EF4-FFF2-40B4-BE49-F238E27FC236}">
                <a16:creationId xmlns:a16="http://schemas.microsoft.com/office/drawing/2014/main" id="{8CCFEE7B-3D34-9308-63B4-32E9CEC5DD4F}"/>
              </a:ext>
            </a:extLst>
          </p:cNvPr>
          <p:cNvSpPr>
            <a:spLocks noGrp="1"/>
          </p:cNvSpPr>
          <p:nvPr>
            <p:ph type="title" hasCustomPrompt="1"/>
          </p:nvPr>
        </p:nvSpPr>
        <p:spPr>
          <a:xfrm>
            <a:off x="628650" y="442199"/>
            <a:ext cx="3067050" cy="396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a:lstStyle>
            <a:lvl1pPr>
              <a:defRPr sz="2077" b="1">
                <a:solidFill>
                  <a:schemeClr val="bg1"/>
                </a:solidFill>
              </a:defRPr>
            </a:lvl1pPr>
          </a:lstStyle>
          <a:p>
            <a:r>
              <a:rPr lang="fr-FR"/>
              <a:t>Titre</a:t>
            </a:r>
          </a:p>
        </p:txBody>
      </p:sp>
      <p:sp>
        <p:nvSpPr>
          <p:cNvPr id="10" name="Espace réservé du contenu 2">
            <a:extLst>
              <a:ext uri="{FF2B5EF4-FFF2-40B4-BE49-F238E27FC236}">
                <a16:creationId xmlns:a16="http://schemas.microsoft.com/office/drawing/2014/main" id="{3E2234C7-234B-4035-A9E0-A4B0540C842B}"/>
              </a:ext>
            </a:extLst>
          </p:cNvPr>
          <p:cNvSpPr>
            <a:spLocks noGrp="1"/>
          </p:cNvSpPr>
          <p:nvPr>
            <p:ph sz="half" idx="1" hasCustomPrompt="1"/>
          </p:nvPr>
        </p:nvSpPr>
        <p:spPr>
          <a:xfrm>
            <a:off x="628651" y="1336758"/>
            <a:ext cx="3886200" cy="4351338"/>
          </a:xfrm>
          <a:prstGeom prst="rect">
            <a:avLst/>
          </a:prstGeom>
        </p:spPr>
        <p:txBody>
          <a:bodyPr/>
          <a:lstStyle>
            <a:lvl1pPr marL="0" indent="0">
              <a:buNone/>
              <a:defRPr sz="1246" b="0">
                <a:solidFill>
                  <a:schemeClr val="accent2"/>
                </a:solidFill>
              </a:defRPr>
            </a:lvl1pPr>
            <a:lvl2pPr>
              <a:defRPr sz="1385">
                <a:solidFill>
                  <a:srgbClr val="575756"/>
                </a:solidFill>
              </a:defRPr>
            </a:lvl2pPr>
            <a:lvl3pPr>
              <a:defRPr sz="1246">
                <a:solidFill>
                  <a:srgbClr val="575756"/>
                </a:solidFill>
              </a:defRPr>
            </a:lvl3pPr>
            <a:lvl4pPr>
              <a:defRPr sz="1108">
                <a:solidFill>
                  <a:srgbClr val="575756"/>
                </a:solidFill>
              </a:defRPr>
            </a:lvl4pPr>
            <a:lvl5pPr>
              <a:defRPr sz="1108">
                <a:solidFill>
                  <a:srgbClr val="575756"/>
                </a:solidFill>
              </a:defRPr>
            </a:lvl5pPr>
          </a:lstStyle>
          <a:p>
            <a:pPr lvl="0"/>
            <a:r>
              <a:rPr lang="fr-FR"/>
              <a:t>Texte</a:t>
            </a:r>
          </a:p>
        </p:txBody>
      </p:sp>
      <p:sp>
        <p:nvSpPr>
          <p:cNvPr id="11" name="Espace réservé du contenu 3">
            <a:extLst>
              <a:ext uri="{FF2B5EF4-FFF2-40B4-BE49-F238E27FC236}">
                <a16:creationId xmlns:a16="http://schemas.microsoft.com/office/drawing/2014/main" id="{CE3607AD-9196-0F1D-7378-A5ADAFF7062F}"/>
              </a:ext>
            </a:extLst>
          </p:cNvPr>
          <p:cNvSpPr>
            <a:spLocks noGrp="1"/>
          </p:cNvSpPr>
          <p:nvPr>
            <p:ph sz="half" idx="2" hasCustomPrompt="1"/>
          </p:nvPr>
        </p:nvSpPr>
        <p:spPr>
          <a:xfrm>
            <a:off x="4629151" y="1336758"/>
            <a:ext cx="3886200" cy="4351338"/>
          </a:xfrm>
          <a:prstGeom prst="rect">
            <a:avLst/>
          </a:prstGeom>
        </p:spPr>
        <p:txBody>
          <a:bodyPr/>
          <a:lstStyle>
            <a:lvl1pPr marL="0" indent="0">
              <a:buNone/>
              <a:defRPr sz="1246" b="0">
                <a:solidFill>
                  <a:schemeClr val="accent2"/>
                </a:solidFill>
              </a:defRPr>
            </a:lvl1pPr>
            <a:lvl2pPr>
              <a:defRPr sz="1385">
                <a:solidFill>
                  <a:srgbClr val="575756"/>
                </a:solidFill>
              </a:defRPr>
            </a:lvl2pPr>
            <a:lvl3pPr>
              <a:defRPr sz="1246">
                <a:solidFill>
                  <a:srgbClr val="575756"/>
                </a:solidFill>
              </a:defRPr>
            </a:lvl3pPr>
            <a:lvl4pPr>
              <a:defRPr sz="1108">
                <a:solidFill>
                  <a:srgbClr val="575756"/>
                </a:solidFill>
              </a:defRPr>
            </a:lvl4pPr>
            <a:lvl5pPr>
              <a:defRPr sz="1108">
                <a:solidFill>
                  <a:srgbClr val="575756"/>
                </a:solidFill>
              </a:defRPr>
            </a:lvl5pPr>
          </a:lstStyle>
          <a:p>
            <a:pPr lvl="0"/>
            <a:r>
              <a:rPr lang="fr-FR"/>
              <a:t>Texte</a:t>
            </a:r>
          </a:p>
        </p:txBody>
      </p:sp>
      <p:pic>
        <p:nvPicPr>
          <p:cNvPr id="6" name="Image 5">
            <a:extLst>
              <a:ext uri="{FF2B5EF4-FFF2-40B4-BE49-F238E27FC236}">
                <a16:creationId xmlns:a16="http://schemas.microsoft.com/office/drawing/2014/main" id="{9528EC95-5E8D-0E52-2BC4-9930302671A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323150" y="5990341"/>
            <a:ext cx="1425897" cy="610366"/>
          </a:xfrm>
          <a:prstGeom prst="rect">
            <a:avLst/>
          </a:prstGeom>
        </p:spPr>
      </p:pic>
    </p:spTree>
    <p:extLst>
      <p:ext uri="{BB962C8B-B14F-4D97-AF65-F5344CB8AC3E}">
        <p14:creationId xmlns:p14="http://schemas.microsoft.com/office/powerpoint/2010/main" val="7316974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Deux contenus Accession">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F6FD0FA-1803-8AFC-8DC0-27FF2B852B62}"/>
              </a:ext>
            </a:extLst>
          </p:cNvPr>
          <p:cNvSpPr>
            <a:spLocks noGrp="1"/>
          </p:cNvSpPr>
          <p:nvPr>
            <p:ph sz="half" idx="1" hasCustomPrompt="1"/>
          </p:nvPr>
        </p:nvSpPr>
        <p:spPr>
          <a:xfrm>
            <a:off x="628651" y="1336758"/>
            <a:ext cx="3886200" cy="4351338"/>
          </a:xfrm>
          <a:prstGeom prst="rect">
            <a:avLst/>
          </a:prstGeom>
        </p:spPr>
        <p:txBody>
          <a:bodyPr/>
          <a:lstStyle>
            <a:lvl1pPr marL="0" indent="0">
              <a:buNone/>
              <a:defRPr sz="1246" b="0"/>
            </a:lvl1pPr>
            <a:lvl2pPr>
              <a:defRPr sz="1385">
                <a:solidFill>
                  <a:srgbClr val="575756"/>
                </a:solidFill>
              </a:defRPr>
            </a:lvl2pPr>
            <a:lvl3pPr>
              <a:defRPr sz="1246">
                <a:solidFill>
                  <a:srgbClr val="575756"/>
                </a:solidFill>
              </a:defRPr>
            </a:lvl3pPr>
            <a:lvl4pPr>
              <a:defRPr sz="1108">
                <a:solidFill>
                  <a:srgbClr val="575756"/>
                </a:solidFill>
              </a:defRPr>
            </a:lvl4pPr>
            <a:lvl5pPr>
              <a:defRPr sz="1108">
                <a:solidFill>
                  <a:srgbClr val="575756"/>
                </a:solidFill>
              </a:defRPr>
            </a:lvl5pPr>
          </a:lstStyle>
          <a:p>
            <a:pPr lvl="0"/>
            <a:r>
              <a:rPr lang="fr-FR"/>
              <a:t>Texte</a:t>
            </a:r>
          </a:p>
        </p:txBody>
      </p:sp>
      <p:sp>
        <p:nvSpPr>
          <p:cNvPr id="4" name="Espace réservé du contenu 3">
            <a:extLst>
              <a:ext uri="{FF2B5EF4-FFF2-40B4-BE49-F238E27FC236}">
                <a16:creationId xmlns:a16="http://schemas.microsoft.com/office/drawing/2014/main" id="{AFF80024-C47F-56F7-54C7-B4924245D70E}"/>
              </a:ext>
            </a:extLst>
          </p:cNvPr>
          <p:cNvSpPr>
            <a:spLocks noGrp="1"/>
          </p:cNvSpPr>
          <p:nvPr>
            <p:ph sz="half" idx="2" hasCustomPrompt="1"/>
          </p:nvPr>
        </p:nvSpPr>
        <p:spPr>
          <a:xfrm>
            <a:off x="4629151" y="1336758"/>
            <a:ext cx="3886200" cy="4351338"/>
          </a:xfrm>
          <a:prstGeom prst="rect">
            <a:avLst/>
          </a:prstGeom>
        </p:spPr>
        <p:txBody>
          <a:bodyPr/>
          <a:lstStyle>
            <a:lvl1pPr marL="0" indent="0">
              <a:buNone/>
              <a:defRPr sz="1246" b="0"/>
            </a:lvl1pPr>
            <a:lvl2pPr>
              <a:defRPr sz="1385">
                <a:solidFill>
                  <a:srgbClr val="575756"/>
                </a:solidFill>
              </a:defRPr>
            </a:lvl2pPr>
            <a:lvl3pPr>
              <a:defRPr sz="1246">
                <a:solidFill>
                  <a:srgbClr val="575756"/>
                </a:solidFill>
              </a:defRPr>
            </a:lvl3pPr>
            <a:lvl4pPr>
              <a:defRPr sz="1108">
                <a:solidFill>
                  <a:srgbClr val="575756"/>
                </a:solidFill>
              </a:defRPr>
            </a:lvl4pPr>
            <a:lvl5pPr>
              <a:defRPr sz="1108">
                <a:solidFill>
                  <a:srgbClr val="575756"/>
                </a:solidFill>
              </a:defRPr>
            </a:lvl5pPr>
          </a:lstStyle>
          <a:p>
            <a:pPr lvl="0"/>
            <a:r>
              <a:rPr lang="fr-FR"/>
              <a:t>Texte</a:t>
            </a:r>
          </a:p>
        </p:txBody>
      </p:sp>
      <p:pic>
        <p:nvPicPr>
          <p:cNvPr id="5" name="Image 4">
            <a:extLst>
              <a:ext uri="{FF2B5EF4-FFF2-40B4-BE49-F238E27FC236}">
                <a16:creationId xmlns:a16="http://schemas.microsoft.com/office/drawing/2014/main" id="{B7B92A79-5C16-CDC4-E1CB-E7A52847EAD5}"/>
              </a:ext>
              <a:ext uri="{C183D7F6-B498-43B3-948B-1728B52AA6E4}">
                <adec:decorative xmlns:adec="http://schemas.microsoft.com/office/drawing/2017/decorative" val="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7858046" y="-447756"/>
            <a:ext cx="838199" cy="1733711"/>
          </a:xfrm>
          <a:prstGeom prst="rect">
            <a:avLst/>
          </a:prstGeom>
        </p:spPr>
      </p:pic>
      <p:sp>
        <p:nvSpPr>
          <p:cNvPr id="7" name="Titre 1">
            <a:extLst>
              <a:ext uri="{FF2B5EF4-FFF2-40B4-BE49-F238E27FC236}">
                <a16:creationId xmlns:a16="http://schemas.microsoft.com/office/drawing/2014/main" id="{462A4033-AF2F-C9CD-E657-5C0F3666BF21}"/>
              </a:ext>
            </a:extLst>
          </p:cNvPr>
          <p:cNvSpPr>
            <a:spLocks noGrp="1"/>
          </p:cNvSpPr>
          <p:nvPr>
            <p:ph type="title" hasCustomPrompt="1"/>
          </p:nvPr>
        </p:nvSpPr>
        <p:spPr>
          <a:xfrm>
            <a:off x="628652" y="442199"/>
            <a:ext cx="3038475" cy="396000"/>
          </a:xfrm>
          <a:prstGeom prst="rect">
            <a:avLst/>
          </a:prstGeom>
          <a:ln>
            <a:noFill/>
          </a:ln>
        </p:spPr>
        <p:style>
          <a:lnRef idx="3">
            <a:schemeClr val="lt1"/>
          </a:lnRef>
          <a:fillRef idx="1">
            <a:schemeClr val="accent4"/>
          </a:fillRef>
          <a:effectRef idx="1">
            <a:schemeClr val="accent4"/>
          </a:effectRef>
          <a:fontRef idx="minor">
            <a:schemeClr val="lt1"/>
          </a:fontRef>
        </p:style>
        <p:txBody>
          <a:bodyPr/>
          <a:lstStyle>
            <a:lvl1pPr>
              <a:defRPr sz="2077" b="1">
                <a:solidFill>
                  <a:schemeClr val="bg1"/>
                </a:solidFill>
              </a:defRPr>
            </a:lvl1pPr>
          </a:lstStyle>
          <a:p>
            <a:r>
              <a:rPr lang="fr-FR"/>
              <a:t>Titre</a:t>
            </a:r>
          </a:p>
        </p:txBody>
      </p:sp>
      <p:pic>
        <p:nvPicPr>
          <p:cNvPr id="8" name="Image 7">
            <a:extLst>
              <a:ext uri="{FF2B5EF4-FFF2-40B4-BE49-F238E27FC236}">
                <a16:creationId xmlns:a16="http://schemas.microsoft.com/office/drawing/2014/main" id="{301B5B68-6EE9-3F4C-8FE1-52461FCA8C0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416984" y="6077934"/>
            <a:ext cx="2354788" cy="519438"/>
          </a:xfrm>
          <a:prstGeom prst="rect">
            <a:avLst/>
          </a:prstGeom>
        </p:spPr>
      </p:pic>
      <p:pic>
        <p:nvPicPr>
          <p:cNvPr id="9" name="Image 8">
            <a:extLst>
              <a:ext uri="{FF2B5EF4-FFF2-40B4-BE49-F238E27FC236}">
                <a16:creationId xmlns:a16="http://schemas.microsoft.com/office/drawing/2014/main" id="{490FF0B1-E77D-990D-51B2-BB3542E64C43}"/>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67592" y="5295207"/>
            <a:ext cx="3228109" cy="1379912"/>
          </a:xfrm>
          <a:prstGeom prst="rect">
            <a:avLst/>
          </a:prstGeom>
        </p:spPr>
      </p:pic>
    </p:spTree>
    <p:extLst>
      <p:ext uri="{BB962C8B-B14F-4D97-AF65-F5344CB8AC3E}">
        <p14:creationId xmlns:p14="http://schemas.microsoft.com/office/powerpoint/2010/main" val="257752685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Deux contenus Solidarité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72FFB4-8AE3-C030-C59C-EC266C14CA43}"/>
              </a:ext>
            </a:extLst>
          </p:cNvPr>
          <p:cNvSpPr>
            <a:spLocks noGrp="1"/>
          </p:cNvSpPr>
          <p:nvPr>
            <p:ph type="title" hasCustomPrompt="1"/>
          </p:nvPr>
        </p:nvSpPr>
        <p:spPr>
          <a:xfrm>
            <a:off x="628651" y="442197"/>
            <a:ext cx="3057525" cy="396000"/>
          </a:xfrm>
          <a:prstGeom prst="rect">
            <a:avLst/>
          </a:prstGeom>
          <a:ln>
            <a:noFill/>
          </a:ln>
        </p:spPr>
        <p:style>
          <a:lnRef idx="3">
            <a:schemeClr val="lt1"/>
          </a:lnRef>
          <a:fillRef idx="1">
            <a:schemeClr val="accent3"/>
          </a:fillRef>
          <a:effectRef idx="1">
            <a:schemeClr val="accent3"/>
          </a:effectRef>
          <a:fontRef idx="minor">
            <a:schemeClr val="lt1"/>
          </a:fontRef>
        </p:style>
        <p:txBody>
          <a:bodyPr/>
          <a:lstStyle>
            <a:lvl1pPr>
              <a:defRPr sz="2077" b="1">
                <a:solidFill>
                  <a:schemeClr val="bg1"/>
                </a:solidFill>
              </a:defRPr>
            </a:lvl1pPr>
          </a:lstStyle>
          <a:p>
            <a:r>
              <a:rPr lang="fr-FR"/>
              <a:t>Titre</a:t>
            </a:r>
          </a:p>
        </p:txBody>
      </p:sp>
      <p:pic>
        <p:nvPicPr>
          <p:cNvPr id="5" name="Image 4">
            <a:extLst>
              <a:ext uri="{FF2B5EF4-FFF2-40B4-BE49-F238E27FC236}">
                <a16:creationId xmlns:a16="http://schemas.microsoft.com/office/drawing/2014/main" id="{E53FA8F1-46F7-3919-8EA0-85A52567B318}"/>
              </a:ext>
              <a:ext uri="{C183D7F6-B498-43B3-948B-1728B52AA6E4}">
                <adec:decorative xmlns:adec="http://schemas.microsoft.com/office/drawing/2017/decorative" val="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858046" y="-447758"/>
            <a:ext cx="838199" cy="1733711"/>
          </a:xfrm>
          <a:prstGeom prst="rect">
            <a:avLst/>
          </a:prstGeom>
        </p:spPr>
      </p:pic>
      <p:sp>
        <p:nvSpPr>
          <p:cNvPr id="7" name="Espace réservé du contenu 2">
            <a:extLst>
              <a:ext uri="{FF2B5EF4-FFF2-40B4-BE49-F238E27FC236}">
                <a16:creationId xmlns:a16="http://schemas.microsoft.com/office/drawing/2014/main" id="{B1EE0F6D-251C-5A97-7F4B-8DD32F81E1BC}"/>
              </a:ext>
            </a:extLst>
          </p:cNvPr>
          <p:cNvSpPr>
            <a:spLocks noGrp="1"/>
          </p:cNvSpPr>
          <p:nvPr>
            <p:ph sz="half" idx="1" hasCustomPrompt="1"/>
          </p:nvPr>
        </p:nvSpPr>
        <p:spPr>
          <a:xfrm>
            <a:off x="628651" y="1336758"/>
            <a:ext cx="3886200" cy="4351338"/>
          </a:xfrm>
          <a:prstGeom prst="rect">
            <a:avLst/>
          </a:prstGeom>
        </p:spPr>
        <p:txBody>
          <a:bodyPr/>
          <a:lstStyle>
            <a:lvl1pPr marL="0" indent="0">
              <a:buNone/>
              <a:defRPr sz="1246" b="0"/>
            </a:lvl1pPr>
            <a:lvl2pPr>
              <a:defRPr sz="1385">
                <a:solidFill>
                  <a:srgbClr val="575756"/>
                </a:solidFill>
              </a:defRPr>
            </a:lvl2pPr>
            <a:lvl3pPr>
              <a:defRPr sz="1246">
                <a:solidFill>
                  <a:srgbClr val="575756"/>
                </a:solidFill>
              </a:defRPr>
            </a:lvl3pPr>
            <a:lvl4pPr>
              <a:defRPr sz="1108">
                <a:solidFill>
                  <a:srgbClr val="575756"/>
                </a:solidFill>
              </a:defRPr>
            </a:lvl4pPr>
            <a:lvl5pPr>
              <a:defRPr sz="1108">
                <a:solidFill>
                  <a:srgbClr val="575756"/>
                </a:solidFill>
              </a:defRPr>
            </a:lvl5pPr>
          </a:lstStyle>
          <a:p>
            <a:pPr lvl="0"/>
            <a:r>
              <a:rPr lang="fr-FR"/>
              <a:t>Texte</a:t>
            </a:r>
          </a:p>
        </p:txBody>
      </p:sp>
      <p:sp>
        <p:nvSpPr>
          <p:cNvPr id="8" name="Espace réservé du contenu 3">
            <a:extLst>
              <a:ext uri="{FF2B5EF4-FFF2-40B4-BE49-F238E27FC236}">
                <a16:creationId xmlns:a16="http://schemas.microsoft.com/office/drawing/2014/main" id="{94484F64-4627-F37B-08BE-6143587409B4}"/>
              </a:ext>
            </a:extLst>
          </p:cNvPr>
          <p:cNvSpPr>
            <a:spLocks noGrp="1"/>
          </p:cNvSpPr>
          <p:nvPr>
            <p:ph sz="half" idx="2" hasCustomPrompt="1"/>
          </p:nvPr>
        </p:nvSpPr>
        <p:spPr>
          <a:xfrm>
            <a:off x="4629151" y="1336758"/>
            <a:ext cx="3886200" cy="4351338"/>
          </a:xfrm>
          <a:prstGeom prst="rect">
            <a:avLst/>
          </a:prstGeom>
        </p:spPr>
        <p:txBody>
          <a:bodyPr/>
          <a:lstStyle>
            <a:lvl1pPr marL="0" indent="0">
              <a:buNone/>
              <a:defRPr sz="1246" b="0"/>
            </a:lvl1pPr>
            <a:lvl2pPr>
              <a:defRPr sz="1385">
                <a:solidFill>
                  <a:srgbClr val="575756"/>
                </a:solidFill>
              </a:defRPr>
            </a:lvl2pPr>
            <a:lvl3pPr>
              <a:defRPr sz="1246">
                <a:solidFill>
                  <a:srgbClr val="575756"/>
                </a:solidFill>
              </a:defRPr>
            </a:lvl3pPr>
            <a:lvl4pPr>
              <a:defRPr sz="1108">
                <a:solidFill>
                  <a:srgbClr val="575756"/>
                </a:solidFill>
              </a:defRPr>
            </a:lvl4pPr>
            <a:lvl5pPr>
              <a:defRPr sz="1108">
                <a:solidFill>
                  <a:srgbClr val="575756"/>
                </a:solidFill>
              </a:defRPr>
            </a:lvl5pPr>
          </a:lstStyle>
          <a:p>
            <a:pPr lvl="0"/>
            <a:r>
              <a:rPr lang="fr-FR"/>
              <a:t>Texte</a:t>
            </a:r>
          </a:p>
        </p:txBody>
      </p:sp>
      <p:pic>
        <p:nvPicPr>
          <p:cNvPr id="11" name="Image 10">
            <a:extLst>
              <a:ext uri="{FF2B5EF4-FFF2-40B4-BE49-F238E27FC236}">
                <a16:creationId xmlns:a16="http://schemas.microsoft.com/office/drawing/2014/main" id="{7B2BE1B8-7BC6-4C93-0AFB-27FF4527DFF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416984" y="6077935"/>
            <a:ext cx="2354788" cy="510781"/>
          </a:xfrm>
          <a:prstGeom prst="rect">
            <a:avLst/>
          </a:prstGeom>
        </p:spPr>
      </p:pic>
      <p:pic>
        <p:nvPicPr>
          <p:cNvPr id="12" name="Image 11">
            <a:extLst>
              <a:ext uri="{FF2B5EF4-FFF2-40B4-BE49-F238E27FC236}">
                <a16:creationId xmlns:a16="http://schemas.microsoft.com/office/drawing/2014/main" id="{662ADAC4-0EA3-9698-3CF5-D5DC63A0D4DE}"/>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67592" y="5295207"/>
            <a:ext cx="3228109" cy="1379912"/>
          </a:xfrm>
          <a:prstGeom prst="rect">
            <a:avLst/>
          </a:prstGeom>
        </p:spPr>
      </p:pic>
    </p:spTree>
    <p:extLst>
      <p:ext uri="{BB962C8B-B14F-4D97-AF65-F5344CB8AC3E}">
        <p14:creationId xmlns:p14="http://schemas.microsoft.com/office/powerpoint/2010/main" val="183957612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Deux contenus 4">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672E906F-336E-B554-F359-9C1EACD34986}"/>
              </a:ext>
              <a:ext uri="{C183D7F6-B498-43B3-948B-1728B52AA6E4}">
                <adec:decorative xmlns:adec="http://schemas.microsoft.com/office/drawing/2017/decorative" val="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858046" y="-447758"/>
            <a:ext cx="838199" cy="1733711"/>
          </a:xfrm>
          <a:prstGeom prst="rect">
            <a:avLst/>
          </a:prstGeom>
        </p:spPr>
      </p:pic>
      <p:sp>
        <p:nvSpPr>
          <p:cNvPr id="8" name="Titre 1">
            <a:extLst>
              <a:ext uri="{FF2B5EF4-FFF2-40B4-BE49-F238E27FC236}">
                <a16:creationId xmlns:a16="http://schemas.microsoft.com/office/drawing/2014/main" id="{6C71BDDC-C996-F283-7434-4CFB0B6D1BEF}"/>
              </a:ext>
            </a:extLst>
          </p:cNvPr>
          <p:cNvSpPr>
            <a:spLocks noGrp="1"/>
          </p:cNvSpPr>
          <p:nvPr>
            <p:ph type="title" hasCustomPrompt="1"/>
          </p:nvPr>
        </p:nvSpPr>
        <p:spPr>
          <a:xfrm>
            <a:off x="628651" y="442197"/>
            <a:ext cx="3048000" cy="396000"/>
          </a:xfrm>
          <a:prstGeom prst="rect">
            <a:avLst/>
          </a:prstGeom>
          <a:ln>
            <a:noFill/>
          </a:ln>
        </p:spPr>
        <p:style>
          <a:lnRef idx="3">
            <a:schemeClr val="lt1"/>
          </a:lnRef>
          <a:fillRef idx="1">
            <a:schemeClr val="accent6"/>
          </a:fillRef>
          <a:effectRef idx="1">
            <a:schemeClr val="accent6"/>
          </a:effectRef>
          <a:fontRef idx="minor">
            <a:schemeClr val="lt1"/>
          </a:fontRef>
        </p:style>
        <p:txBody>
          <a:bodyPr/>
          <a:lstStyle>
            <a:lvl1pPr>
              <a:defRPr sz="2077" b="1">
                <a:solidFill>
                  <a:schemeClr val="bg1"/>
                </a:solidFill>
              </a:defRPr>
            </a:lvl1pPr>
          </a:lstStyle>
          <a:p>
            <a:r>
              <a:rPr lang="fr-FR"/>
              <a:t>Titre</a:t>
            </a:r>
          </a:p>
        </p:txBody>
      </p:sp>
      <p:sp>
        <p:nvSpPr>
          <p:cNvPr id="9" name="Espace réservé du contenu 2">
            <a:extLst>
              <a:ext uri="{FF2B5EF4-FFF2-40B4-BE49-F238E27FC236}">
                <a16:creationId xmlns:a16="http://schemas.microsoft.com/office/drawing/2014/main" id="{9786F186-BADE-942E-8DB7-44B13CC1F119}"/>
              </a:ext>
            </a:extLst>
          </p:cNvPr>
          <p:cNvSpPr>
            <a:spLocks noGrp="1"/>
          </p:cNvSpPr>
          <p:nvPr>
            <p:ph sz="half" idx="1" hasCustomPrompt="1"/>
          </p:nvPr>
        </p:nvSpPr>
        <p:spPr>
          <a:xfrm>
            <a:off x="628651" y="1336758"/>
            <a:ext cx="3886200" cy="4351338"/>
          </a:xfrm>
          <a:prstGeom prst="rect">
            <a:avLst/>
          </a:prstGeom>
        </p:spPr>
        <p:txBody>
          <a:bodyPr/>
          <a:lstStyle>
            <a:lvl1pPr marL="0" indent="0">
              <a:buNone/>
              <a:defRPr sz="1246" b="0"/>
            </a:lvl1pPr>
            <a:lvl2pPr>
              <a:defRPr sz="1385">
                <a:solidFill>
                  <a:srgbClr val="575756"/>
                </a:solidFill>
              </a:defRPr>
            </a:lvl2pPr>
            <a:lvl3pPr>
              <a:defRPr sz="1246">
                <a:solidFill>
                  <a:srgbClr val="575756"/>
                </a:solidFill>
              </a:defRPr>
            </a:lvl3pPr>
            <a:lvl4pPr>
              <a:defRPr sz="1108">
                <a:solidFill>
                  <a:srgbClr val="575756"/>
                </a:solidFill>
              </a:defRPr>
            </a:lvl4pPr>
            <a:lvl5pPr>
              <a:defRPr sz="1108">
                <a:solidFill>
                  <a:srgbClr val="575756"/>
                </a:solidFill>
              </a:defRPr>
            </a:lvl5pPr>
          </a:lstStyle>
          <a:p>
            <a:pPr lvl="0"/>
            <a:r>
              <a:rPr lang="fr-FR"/>
              <a:t>Texte</a:t>
            </a:r>
          </a:p>
        </p:txBody>
      </p:sp>
      <p:sp>
        <p:nvSpPr>
          <p:cNvPr id="10" name="Espace réservé du contenu 3">
            <a:extLst>
              <a:ext uri="{FF2B5EF4-FFF2-40B4-BE49-F238E27FC236}">
                <a16:creationId xmlns:a16="http://schemas.microsoft.com/office/drawing/2014/main" id="{DCE8C155-E67A-F5A7-07E6-41D80D871E9E}"/>
              </a:ext>
            </a:extLst>
          </p:cNvPr>
          <p:cNvSpPr>
            <a:spLocks noGrp="1"/>
          </p:cNvSpPr>
          <p:nvPr>
            <p:ph sz="half" idx="2" hasCustomPrompt="1"/>
          </p:nvPr>
        </p:nvSpPr>
        <p:spPr>
          <a:xfrm>
            <a:off x="4629151" y="1336758"/>
            <a:ext cx="3886200" cy="4351338"/>
          </a:xfrm>
          <a:prstGeom prst="rect">
            <a:avLst/>
          </a:prstGeom>
        </p:spPr>
        <p:txBody>
          <a:bodyPr/>
          <a:lstStyle>
            <a:lvl1pPr marL="0" indent="0">
              <a:buNone/>
              <a:defRPr sz="1246" b="0"/>
            </a:lvl1pPr>
            <a:lvl2pPr>
              <a:defRPr sz="1385">
                <a:solidFill>
                  <a:srgbClr val="575756"/>
                </a:solidFill>
              </a:defRPr>
            </a:lvl2pPr>
            <a:lvl3pPr>
              <a:defRPr sz="1246">
                <a:solidFill>
                  <a:srgbClr val="575756"/>
                </a:solidFill>
              </a:defRPr>
            </a:lvl3pPr>
            <a:lvl4pPr>
              <a:defRPr sz="1108">
                <a:solidFill>
                  <a:srgbClr val="575756"/>
                </a:solidFill>
              </a:defRPr>
            </a:lvl4pPr>
            <a:lvl5pPr>
              <a:defRPr sz="1108">
                <a:solidFill>
                  <a:srgbClr val="575756"/>
                </a:solidFill>
              </a:defRPr>
            </a:lvl5pPr>
          </a:lstStyle>
          <a:p>
            <a:pPr lvl="0"/>
            <a:r>
              <a:rPr lang="fr-FR"/>
              <a:t>Texte</a:t>
            </a:r>
          </a:p>
        </p:txBody>
      </p:sp>
      <p:pic>
        <p:nvPicPr>
          <p:cNvPr id="3" name="Image 2">
            <a:extLst>
              <a:ext uri="{FF2B5EF4-FFF2-40B4-BE49-F238E27FC236}">
                <a16:creationId xmlns:a16="http://schemas.microsoft.com/office/drawing/2014/main" id="{F37F8435-0FD1-ADD5-AC65-C498850E3C8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323150" y="5990341"/>
            <a:ext cx="1425897" cy="610366"/>
          </a:xfrm>
          <a:prstGeom prst="rect">
            <a:avLst/>
          </a:prstGeom>
        </p:spPr>
      </p:pic>
    </p:spTree>
    <p:extLst>
      <p:ext uri="{BB962C8B-B14F-4D97-AF65-F5344CB8AC3E}">
        <p14:creationId xmlns:p14="http://schemas.microsoft.com/office/powerpoint/2010/main" val="345343936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Comparaison">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F49D20CC-CCBA-E790-2BD3-B0E4E2746618}"/>
              </a:ext>
            </a:extLst>
          </p:cNvPr>
          <p:cNvSpPr>
            <a:spLocks noGrp="1"/>
          </p:cNvSpPr>
          <p:nvPr>
            <p:ph type="body" idx="1"/>
          </p:nvPr>
        </p:nvSpPr>
        <p:spPr>
          <a:xfrm>
            <a:off x="629842" y="1329528"/>
            <a:ext cx="3868340" cy="823912"/>
          </a:xfrm>
          <a:prstGeom prst="rect">
            <a:avLst/>
          </a:prstGeom>
        </p:spPr>
        <p:txBody>
          <a:bodyPr anchor="b"/>
          <a:lstStyle>
            <a:lvl1pPr marL="0" indent="0">
              <a:buNone/>
              <a:defRPr sz="1662" b="0">
                <a:solidFill>
                  <a:schemeClr val="accent2"/>
                </a:solidFill>
                <a:latin typeface="+mn-lt"/>
              </a:defRPr>
            </a:lvl1pPr>
            <a:lvl2pPr marL="316531" indent="0">
              <a:buNone/>
              <a:defRPr sz="1385" b="1"/>
            </a:lvl2pPr>
            <a:lvl3pPr marL="633062" indent="0">
              <a:buNone/>
              <a:defRPr sz="1246" b="1"/>
            </a:lvl3pPr>
            <a:lvl4pPr marL="949593" indent="0">
              <a:buNone/>
              <a:defRPr sz="1108" b="1"/>
            </a:lvl4pPr>
            <a:lvl5pPr marL="1266124" indent="0">
              <a:buNone/>
              <a:defRPr sz="1108" b="1"/>
            </a:lvl5pPr>
            <a:lvl6pPr marL="1582655" indent="0">
              <a:buNone/>
              <a:defRPr sz="1108" b="1"/>
            </a:lvl6pPr>
            <a:lvl7pPr marL="1899186" indent="0">
              <a:buNone/>
              <a:defRPr sz="1108" b="1"/>
            </a:lvl7pPr>
            <a:lvl8pPr marL="2215717" indent="0">
              <a:buNone/>
              <a:defRPr sz="1108" b="1"/>
            </a:lvl8pPr>
            <a:lvl9pPr marL="2532248" indent="0">
              <a:buNone/>
              <a:defRPr sz="1108"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BD2B930C-3C34-385D-B58D-F73CDA176796}"/>
              </a:ext>
            </a:extLst>
          </p:cNvPr>
          <p:cNvSpPr>
            <a:spLocks noGrp="1"/>
          </p:cNvSpPr>
          <p:nvPr>
            <p:ph sz="half" idx="2" hasCustomPrompt="1"/>
          </p:nvPr>
        </p:nvSpPr>
        <p:spPr>
          <a:xfrm>
            <a:off x="629842" y="2153440"/>
            <a:ext cx="3868340" cy="3684588"/>
          </a:xfrm>
          <a:prstGeom prst="rect">
            <a:avLst/>
          </a:prstGeom>
        </p:spPr>
        <p:txBody>
          <a:bodyPr/>
          <a:lstStyle>
            <a:lvl1pPr marL="0" indent="0">
              <a:buNone/>
              <a:defRPr sz="1246" b="0"/>
            </a:lvl1pPr>
            <a:lvl2pPr>
              <a:defRPr sz="1385">
                <a:solidFill>
                  <a:srgbClr val="575756"/>
                </a:solidFill>
              </a:defRPr>
            </a:lvl2pPr>
            <a:lvl3pPr>
              <a:defRPr sz="1246">
                <a:solidFill>
                  <a:srgbClr val="575756"/>
                </a:solidFill>
              </a:defRPr>
            </a:lvl3pPr>
            <a:lvl4pPr>
              <a:defRPr sz="1108">
                <a:solidFill>
                  <a:srgbClr val="575756"/>
                </a:solidFill>
              </a:defRPr>
            </a:lvl4pPr>
            <a:lvl5pPr>
              <a:defRPr sz="1108">
                <a:solidFill>
                  <a:srgbClr val="575756"/>
                </a:solidFill>
              </a:defRPr>
            </a:lvl5pPr>
          </a:lstStyle>
          <a:p>
            <a:pPr lvl="0"/>
            <a:r>
              <a:rPr lang="fr-FR"/>
              <a:t>Texte</a:t>
            </a:r>
          </a:p>
        </p:txBody>
      </p:sp>
      <p:sp>
        <p:nvSpPr>
          <p:cNvPr id="5" name="Espace réservé du texte 4">
            <a:extLst>
              <a:ext uri="{FF2B5EF4-FFF2-40B4-BE49-F238E27FC236}">
                <a16:creationId xmlns:a16="http://schemas.microsoft.com/office/drawing/2014/main" id="{F60956DE-8F68-6C63-5255-785CB4E82FD1}"/>
              </a:ext>
            </a:extLst>
          </p:cNvPr>
          <p:cNvSpPr>
            <a:spLocks noGrp="1"/>
          </p:cNvSpPr>
          <p:nvPr>
            <p:ph type="body" sz="quarter" idx="3"/>
          </p:nvPr>
        </p:nvSpPr>
        <p:spPr>
          <a:xfrm>
            <a:off x="4629150" y="1329528"/>
            <a:ext cx="3887391" cy="823912"/>
          </a:xfrm>
          <a:prstGeom prst="rect">
            <a:avLst/>
          </a:prstGeom>
        </p:spPr>
        <p:txBody>
          <a:bodyPr anchor="b"/>
          <a:lstStyle>
            <a:lvl1pPr marL="0" indent="0">
              <a:buNone/>
              <a:defRPr sz="1662" b="0">
                <a:solidFill>
                  <a:schemeClr val="accent2"/>
                </a:solidFill>
                <a:latin typeface="+mn-lt"/>
              </a:defRPr>
            </a:lvl1pPr>
            <a:lvl2pPr marL="316531" indent="0">
              <a:buNone/>
              <a:defRPr sz="1385" b="1"/>
            </a:lvl2pPr>
            <a:lvl3pPr marL="633062" indent="0">
              <a:buNone/>
              <a:defRPr sz="1246" b="1"/>
            </a:lvl3pPr>
            <a:lvl4pPr marL="949593" indent="0">
              <a:buNone/>
              <a:defRPr sz="1108" b="1"/>
            </a:lvl4pPr>
            <a:lvl5pPr marL="1266124" indent="0">
              <a:buNone/>
              <a:defRPr sz="1108" b="1"/>
            </a:lvl5pPr>
            <a:lvl6pPr marL="1582655" indent="0">
              <a:buNone/>
              <a:defRPr sz="1108" b="1"/>
            </a:lvl6pPr>
            <a:lvl7pPr marL="1899186" indent="0">
              <a:buNone/>
              <a:defRPr sz="1108" b="1"/>
            </a:lvl7pPr>
            <a:lvl8pPr marL="2215717" indent="0">
              <a:buNone/>
              <a:defRPr sz="1108" b="1"/>
            </a:lvl8pPr>
            <a:lvl9pPr marL="2532248" indent="0">
              <a:buNone/>
              <a:defRPr sz="1108"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DC035FE4-0773-1F9B-02A9-C7DC09DC6678}"/>
              </a:ext>
            </a:extLst>
          </p:cNvPr>
          <p:cNvSpPr>
            <a:spLocks noGrp="1"/>
          </p:cNvSpPr>
          <p:nvPr>
            <p:ph sz="quarter" idx="4" hasCustomPrompt="1"/>
          </p:nvPr>
        </p:nvSpPr>
        <p:spPr>
          <a:xfrm>
            <a:off x="4629150" y="2153440"/>
            <a:ext cx="3887391" cy="3684588"/>
          </a:xfrm>
          <a:prstGeom prst="rect">
            <a:avLst/>
          </a:prstGeom>
        </p:spPr>
        <p:txBody>
          <a:bodyPr/>
          <a:lstStyle>
            <a:lvl1pPr marL="0" indent="0">
              <a:buNone/>
              <a:defRPr sz="1246" b="0"/>
            </a:lvl1pPr>
            <a:lvl2pPr>
              <a:defRPr sz="1385">
                <a:solidFill>
                  <a:srgbClr val="575756"/>
                </a:solidFill>
              </a:defRPr>
            </a:lvl2pPr>
            <a:lvl3pPr>
              <a:defRPr sz="1246">
                <a:solidFill>
                  <a:srgbClr val="575756"/>
                </a:solidFill>
              </a:defRPr>
            </a:lvl3pPr>
            <a:lvl4pPr>
              <a:defRPr sz="1108">
                <a:solidFill>
                  <a:srgbClr val="575756"/>
                </a:solidFill>
              </a:defRPr>
            </a:lvl4pPr>
            <a:lvl5pPr>
              <a:defRPr sz="1108">
                <a:solidFill>
                  <a:srgbClr val="575756"/>
                </a:solidFill>
              </a:defRPr>
            </a:lvl5pPr>
          </a:lstStyle>
          <a:p>
            <a:pPr lvl="0"/>
            <a:r>
              <a:rPr lang="fr-FR"/>
              <a:t>Texte</a:t>
            </a:r>
          </a:p>
        </p:txBody>
      </p:sp>
      <p:pic>
        <p:nvPicPr>
          <p:cNvPr id="11" name="Image 10">
            <a:extLst>
              <a:ext uri="{FF2B5EF4-FFF2-40B4-BE49-F238E27FC236}">
                <a16:creationId xmlns:a16="http://schemas.microsoft.com/office/drawing/2014/main" id="{8AED3F7C-EB08-AD9D-D6DA-09CAA9D6877C}"/>
              </a:ext>
              <a:ext uri="{C183D7F6-B498-43B3-948B-1728B52AA6E4}">
                <adec:decorative xmlns:adec="http://schemas.microsoft.com/office/drawing/2017/decorative" val="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7858046" y="-447756"/>
            <a:ext cx="838199" cy="1733711"/>
          </a:xfrm>
          <a:prstGeom prst="rect">
            <a:avLst/>
          </a:prstGeom>
        </p:spPr>
      </p:pic>
      <p:sp>
        <p:nvSpPr>
          <p:cNvPr id="2" name="Titre 1">
            <a:extLst>
              <a:ext uri="{FF2B5EF4-FFF2-40B4-BE49-F238E27FC236}">
                <a16:creationId xmlns:a16="http://schemas.microsoft.com/office/drawing/2014/main" id="{400BFD9E-DA8F-B7F5-11B9-D7C7BD49512F}"/>
              </a:ext>
            </a:extLst>
          </p:cNvPr>
          <p:cNvSpPr>
            <a:spLocks noGrp="1"/>
          </p:cNvSpPr>
          <p:nvPr>
            <p:ph type="title" hasCustomPrompt="1"/>
          </p:nvPr>
        </p:nvSpPr>
        <p:spPr>
          <a:xfrm>
            <a:off x="629841" y="442199"/>
            <a:ext cx="3067050" cy="396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a:lstStyle>
            <a:lvl1pPr>
              <a:defRPr sz="2077" b="1">
                <a:solidFill>
                  <a:schemeClr val="bg1"/>
                </a:solidFill>
              </a:defRPr>
            </a:lvl1pPr>
          </a:lstStyle>
          <a:p>
            <a:r>
              <a:rPr lang="fr-FR"/>
              <a:t>Titre</a:t>
            </a:r>
          </a:p>
        </p:txBody>
      </p:sp>
      <p:pic>
        <p:nvPicPr>
          <p:cNvPr id="10" name="Image 9">
            <a:extLst>
              <a:ext uri="{FF2B5EF4-FFF2-40B4-BE49-F238E27FC236}">
                <a16:creationId xmlns:a16="http://schemas.microsoft.com/office/drawing/2014/main" id="{0E09DF9D-9367-6628-AD84-A538AA41136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323150" y="5990341"/>
            <a:ext cx="1425897" cy="610366"/>
          </a:xfrm>
          <a:prstGeom prst="rect">
            <a:avLst/>
          </a:prstGeom>
        </p:spPr>
      </p:pic>
    </p:spTree>
    <p:extLst>
      <p:ext uri="{BB962C8B-B14F-4D97-AF65-F5344CB8AC3E}">
        <p14:creationId xmlns:p14="http://schemas.microsoft.com/office/powerpoint/2010/main" val="27324537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Comparaison Accession">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F49D20CC-CCBA-E790-2BD3-B0E4E2746618}"/>
              </a:ext>
            </a:extLst>
          </p:cNvPr>
          <p:cNvSpPr>
            <a:spLocks noGrp="1"/>
          </p:cNvSpPr>
          <p:nvPr>
            <p:ph type="body" idx="1"/>
          </p:nvPr>
        </p:nvSpPr>
        <p:spPr>
          <a:xfrm>
            <a:off x="629842" y="1346153"/>
            <a:ext cx="3868340" cy="823912"/>
          </a:xfrm>
          <a:prstGeom prst="rect">
            <a:avLst/>
          </a:prstGeom>
        </p:spPr>
        <p:txBody>
          <a:bodyPr anchor="b"/>
          <a:lstStyle>
            <a:lvl1pPr marL="0" indent="0">
              <a:buNone/>
              <a:defRPr lang="fr-FR" sz="1662" dirty="0"/>
            </a:lvl1pPr>
            <a:lvl2pPr marL="316531" indent="0">
              <a:buNone/>
              <a:defRPr sz="1385" b="1"/>
            </a:lvl2pPr>
            <a:lvl3pPr marL="633062" indent="0">
              <a:buNone/>
              <a:defRPr sz="1246" b="1"/>
            </a:lvl3pPr>
            <a:lvl4pPr marL="949593" indent="0">
              <a:buNone/>
              <a:defRPr sz="1108" b="1"/>
            </a:lvl4pPr>
            <a:lvl5pPr marL="1266124" indent="0">
              <a:buNone/>
              <a:defRPr sz="1108" b="1"/>
            </a:lvl5pPr>
            <a:lvl6pPr marL="1582655" indent="0">
              <a:buNone/>
              <a:defRPr sz="1108" b="1"/>
            </a:lvl6pPr>
            <a:lvl7pPr marL="1899186" indent="0">
              <a:buNone/>
              <a:defRPr sz="1108" b="1"/>
            </a:lvl7pPr>
            <a:lvl8pPr marL="2215717" indent="0">
              <a:buNone/>
              <a:defRPr sz="1108" b="1"/>
            </a:lvl8pPr>
            <a:lvl9pPr marL="2532248" indent="0">
              <a:buNone/>
              <a:defRPr sz="1108"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BD2B930C-3C34-385D-B58D-F73CDA176796}"/>
              </a:ext>
            </a:extLst>
          </p:cNvPr>
          <p:cNvSpPr>
            <a:spLocks noGrp="1"/>
          </p:cNvSpPr>
          <p:nvPr>
            <p:ph sz="half" idx="2" hasCustomPrompt="1"/>
          </p:nvPr>
        </p:nvSpPr>
        <p:spPr>
          <a:xfrm>
            <a:off x="629842" y="2170065"/>
            <a:ext cx="3868340" cy="3684588"/>
          </a:xfrm>
          <a:prstGeom prst="rect">
            <a:avLst/>
          </a:prstGeom>
        </p:spPr>
        <p:txBody>
          <a:bodyPr/>
          <a:lstStyle>
            <a:lvl1pPr marL="0" indent="0">
              <a:buNone/>
              <a:defRPr sz="1246" b="0"/>
            </a:lvl1pPr>
            <a:lvl2pPr>
              <a:defRPr sz="1385">
                <a:solidFill>
                  <a:srgbClr val="575756"/>
                </a:solidFill>
              </a:defRPr>
            </a:lvl2pPr>
            <a:lvl3pPr>
              <a:defRPr sz="1246">
                <a:solidFill>
                  <a:srgbClr val="575756"/>
                </a:solidFill>
              </a:defRPr>
            </a:lvl3pPr>
            <a:lvl4pPr>
              <a:defRPr sz="1108">
                <a:solidFill>
                  <a:srgbClr val="575756"/>
                </a:solidFill>
              </a:defRPr>
            </a:lvl4pPr>
            <a:lvl5pPr>
              <a:defRPr sz="1108">
                <a:solidFill>
                  <a:srgbClr val="575756"/>
                </a:solidFill>
              </a:defRPr>
            </a:lvl5pPr>
          </a:lstStyle>
          <a:p>
            <a:pPr lvl="0"/>
            <a:r>
              <a:rPr lang="fr-FR"/>
              <a:t>Texte</a:t>
            </a:r>
          </a:p>
        </p:txBody>
      </p:sp>
      <p:sp>
        <p:nvSpPr>
          <p:cNvPr id="5" name="Espace réservé du texte 4">
            <a:extLst>
              <a:ext uri="{FF2B5EF4-FFF2-40B4-BE49-F238E27FC236}">
                <a16:creationId xmlns:a16="http://schemas.microsoft.com/office/drawing/2014/main" id="{F60956DE-8F68-6C63-5255-785CB4E82FD1}"/>
              </a:ext>
            </a:extLst>
          </p:cNvPr>
          <p:cNvSpPr>
            <a:spLocks noGrp="1"/>
          </p:cNvSpPr>
          <p:nvPr>
            <p:ph type="body" sz="quarter" idx="3"/>
          </p:nvPr>
        </p:nvSpPr>
        <p:spPr>
          <a:xfrm>
            <a:off x="4629150" y="1346153"/>
            <a:ext cx="3887391" cy="823912"/>
          </a:xfrm>
          <a:prstGeom prst="rect">
            <a:avLst/>
          </a:prstGeom>
        </p:spPr>
        <p:txBody>
          <a:bodyPr anchor="b"/>
          <a:lstStyle>
            <a:lvl1pPr marL="0" indent="0">
              <a:buNone/>
              <a:defRPr lang="fr-FR" sz="1662" dirty="0"/>
            </a:lvl1pPr>
            <a:lvl2pPr marL="316531" indent="0">
              <a:buNone/>
              <a:defRPr sz="1385" b="1"/>
            </a:lvl2pPr>
            <a:lvl3pPr marL="633062" indent="0">
              <a:buNone/>
              <a:defRPr sz="1246" b="1"/>
            </a:lvl3pPr>
            <a:lvl4pPr marL="949593" indent="0">
              <a:buNone/>
              <a:defRPr sz="1108" b="1"/>
            </a:lvl4pPr>
            <a:lvl5pPr marL="1266124" indent="0">
              <a:buNone/>
              <a:defRPr sz="1108" b="1"/>
            </a:lvl5pPr>
            <a:lvl6pPr marL="1582655" indent="0">
              <a:buNone/>
              <a:defRPr sz="1108" b="1"/>
            </a:lvl6pPr>
            <a:lvl7pPr marL="1899186" indent="0">
              <a:buNone/>
              <a:defRPr sz="1108" b="1"/>
            </a:lvl7pPr>
            <a:lvl8pPr marL="2215717" indent="0">
              <a:buNone/>
              <a:defRPr sz="1108" b="1"/>
            </a:lvl8pPr>
            <a:lvl9pPr marL="2532248" indent="0">
              <a:buNone/>
              <a:defRPr sz="1108"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DC035FE4-0773-1F9B-02A9-C7DC09DC6678}"/>
              </a:ext>
            </a:extLst>
          </p:cNvPr>
          <p:cNvSpPr>
            <a:spLocks noGrp="1"/>
          </p:cNvSpPr>
          <p:nvPr>
            <p:ph sz="quarter" idx="4" hasCustomPrompt="1"/>
          </p:nvPr>
        </p:nvSpPr>
        <p:spPr>
          <a:xfrm>
            <a:off x="4629150" y="2170065"/>
            <a:ext cx="3887391" cy="3684588"/>
          </a:xfrm>
          <a:prstGeom prst="rect">
            <a:avLst/>
          </a:prstGeom>
        </p:spPr>
        <p:txBody>
          <a:bodyPr/>
          <a:lstStyle>
            <a:lvl1pPr marL="0" indent="0">
              <a:buNone/>
              <a:defRPr sz="1246" b="0"/>
            </a:lvl1pPr>
            <a:lvl2pPr>
              <a:defRPr sz="1385">
                <a:solidFill>
                  <a:srgbClr val="575756"/>
                </a:solidFill>
              </a:defRPr>
            </a:lvl2pPr>
            <a:lvl3pPr>
              <a:defRPr sz="1246">
                <a:solidFill>
                  <a:srgbClr val="575756"/>
                </a:solidFill>
              </a:defRPr>
            </a:lvl3pPr>
            <a:lvl4pPr>
              <a:defRPr sz="1108">
                <a:solidFill>
                  <a:srgbClr val="575756"/>
                </a:solidFill>
              </a:defRPr>
            </a:lvl4pPr>
            <a:lvl5pPr>
              <a:defRPr sz="1108">
                <a:solidFill>
                  <a:srgbClr val="575756"/>
                </a:solidFill>
              </a:defRPr>
            </a:lvl5pPr>
          </a:lstStyle>
          <a:p>
            <a:pPr lvl="0"/>
            <a:r>
              <a:rPr lang="fr-FR"/>
              <a:t>Texte</a:t>
            </a:r>
          </a:p>
        </p:txBody>
      </p:sp>
      <p:sp>
        <p:nvSpPr>
          <p:cNvPr id="7" name="Titre 6">
            <a:extLst>
              <a:ext uri="{FF2B5EF4-FFF2-40B4-BE49-F238E27FC236}">
                <a16:creationId xmlns:a16="http://schemas.microsoft.com/office/drawing/2014/main" id="{85745BAF-D940-8292-AE9B-2B13753157E3}"/>
              </a:ext>
            </a:extLst>
          </p:cNvPr>
          <p:cNvSpPr>
            <a:spLocks noGrp="1"/>
          </p:cNvSpPr>
          <p:nvPr>
            <p:ph type="title" hasCustomPrompt="1"/>
          </p:nvPr>
        </p:nvSpPr>
        <p:spPr>
          <a:xfrm>
            <a:off x="627372" y="442199"/>
            <a:ext cx="3030228" cy="396000"/>
          </a:xfrm>
          <a:prstGeom prst="rect">
            <a:avLst/>
          </a:prstGeom>
          <a:ln>
            <a:noFill/>
          </a:ln>
        </p:spPr>
        <p:style>
          <a:lnRef idx="3">
            <a:schemeClr val="lt1"/>
          </a:lnRef>
          <a:fillRef idx="1">
            <a:schemeClr val="accent4"/>
          </a:fillRef>
          <a:effectRef idx="1">
            <a:schemeClr val="accent4"/>
          </a:effectRef>
          <a:fontRef idx="minor">
            <a:schemeClr val="lt1"/>
          </a:fontRef>
        </p:style>
        <p:txBody>
          <a:bodyPr/>
          <a:lstStyle>
            <a:lvl1pPr>
              <a:defRPr sz="2077" b="1">
                <a:solidFill>
                  <a:schemeClr val="bg1"/>
                </a:solidFill>
              </a:defRPr>
            </a:lvl1pPr>
          </a:lstStyle>
          <a:p>
            <a:r>
              <a:rPr lang="fr-FR"/>
              <a:t>Titre</a:t>
            </a:r>
          </a:p>
        </p:txBody>
      </p:sp>
      <p:pic>
        <p:nvPicPr>
          <p:cNvPr id="14" name="Image 13">
            <a:extLst>
              <a:ext uri="{FF2B5EF4-FFF2-40B4-BE49-F238E27FC236}">
                <a16:creationId xmlns:a16="http://schemas.microsoft.com/office/drawing/2014/main" id="{4FBDA926-5C7E-23C3-9186-C0999B7D0D05}"/>
              </a:ext>
              <a:ext uri="{C183D7F6-B498-43B3-948B-1728B52AA6E4}">
                <adec:decorative xmlns:adec="http://schemas.microsoft.com/office/drawing/2017/decorative" val="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7858046" y="-447756"/>
            <a:ext cx="838199" cy="1733711"/>
          </a:xfrm>
          <a:prstGeom prst="rect">
            <a:avLst/>
          </a:prstGeom>
        </p:spPr>
      </p:pic>
      <p:pic>
        <p:nvPicPr>
          <p:cNvPr id="9" name="Image 8">
            <a:extLst>
              <a:ext uri="{FF2B5EF4-FFF2-40B4-BE49-F238E27FC236}">
                <a16:creationId xmlns:a16="http://schemas.microsoft.com/office/drawing/2014/main" id="{B694C7A3-97FB-7729-342B-596D2D45E16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416984" y="6077934"/>
            <a:ext cx="2354788" cy="519438"/>
          </a:xfrm>
          <a:prstGeom prst="rect">
            <a:avLst/>
          </a:prstGeom>
        </p:spPr>
      </p:pic>
    </p:spTree>
    <p:extLst>
      <p:ext uri="{BB962C8B-B14F-4D97-AF65-F5344CB8AC3E}">
        <p14:creationId xmlns:p14="http://schemas.microsoft.com/office/powerpoint/2010/main" val="304680371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Comparaison Solidarités">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F49D20CC-CCBA-E790-2BD3-B0E4E2746618}"/>
              </a:ext>
            </a:extLst>
          </p:cNvPr>
          <p:cNvSpPr>
            <a:spLocks noGrp="1"/>
          </p:cNvSpPr>
          <p:nvPr>
            <p:ph type="body" idx="1"/>
          </p:nvPr>
        </p:nvSpPr>
        <p:spPr>
          <a:xfrm>
            <a:off x="629842" y="1312946"/>
            <a:ext cx="3868340" cy="823912"/>
          </a:xfrm>
          <a:prstGeom prst="rect">
            <a:avLst/>
          </a:prstGeom>
        </p:spPr>
        <p:txBody>
          <a:bodyPr anchor="b"/>
          <a:lstStyle>
            <a:lvl1pPr marL="0" indent="0">
              <a:buNone/>
              <a:defRPr sz="1662" b="0">
                <a:solidFill>
                  <a:schemeClr val="tx1"/>
                </a:solidFill>
                <a:latin typeface="+mn-lt"/>
              </a:defRPr>
            </a:lvl1pPr>
            <a:lvl2pPr marL="316531" indent="0">
              <a:buNone/>
              <a:defRPr sz="1385" b="1"/>
            </a:lvl2pPr>
            <a:lvl3pPr marL="633062" indent="0">
              <a:buNone/>
              <a:defRPr sz="1246" b="1"/>
            </a:lvl3pPr>
            <a:lvl4pPr marL="949593" indent="0">
              <a:buNone/>
              <a:defRPr sz="1108" b="1"/>
            </a:lvl4pPr>
            <a:lvl5pPr marL="1266124" indent="0">
              <a:buNone/>
              <a:defRPr sz="1108" b="1"/>
            </a:lvl5pPr>
            <a:lvl6pPr marL="1582655" indent="0">
              <a:buNone/>
              <a:defRPr sz="1108" b="1"/>
            </a:lvl6pPr>
            <a:lvl7pPr marL="1899186" indent="0">
              <a:buNone/>
              <a:defRPr sz="1108" b="1"/>
            </a:lvl7pPr>
            <a:lvl8pPr marL="2215717" indent="0">
              <a:buNone/>
              <a:defRPr sz="1108" b="1"/>
            </a:lvl8pPr>
            <a:lvl9pPr marL="2532248" indent="0">
              <a:buNone/>
              <a:defRPr sz="1108"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BD2B930C-3C34-385D-B58D-F73CDA176796}"/>
              </a:ext>
            </a:extLst>
          </p:cNvPr>
          <p:cNvSpPr>
            <a:spLocks noGrp="1"/>
          </p:cNvSpPr>
          <p:nvPr>
            <p:ph sz="half" idx="2" hasCustomPrompt="1"/>
          </p:nvPr>
        </p:nvSpPr>
        <p:spPr>
          <a:xfrm>
            <a:off x="629842" y="2136858"/>
            <a:ext cx="3868340" cy="3684588"/>
          </a:xfrm>
          <a:prstGeom prst="rect">
            <a:avLst/>
          </a:prstGeom>
        </p:spPr>
        <p:txBody>
          <a:bodyPr/>
          <a:lstStyle>
            <a:lvl1pPr marL="0" indent="0">
              <a:buNone/>
              <a:defRPr sz="1246" b="0"/>
            </a:lvl1pPr>
            <a:lvl2pPr>
              <a:defRPr sz="1385">
                <a:solidFill>
                  <a:srgbClr val="575756"/>
                </a:solidFill>
              </a:defRPr>
            </a:lvl2pPr>
            <a:lvl3pPr>
              <a:defRPr sz="1246">
                <a:solidFill>
                  <a:srgbClr val="575756"/>
                </a:solidFill>
              </a:defRPr>
            </a:lvl3pPr>
            <a:lvl4pPr>
              <a:defRPr sz="1108">
                <a:solidFill>
                  <a:srgbClr val="575756"/>
                </a:solidFill>
              </a:defRPr>
            </a:lvl4pPr>
            <a:lvl5pPr>
              <a:defRPr sz="1108">
                <a:solidFill>
                  <a:srgbClr val="575756"/>
                </a:solidFill>
              </a:defRPr>
            </a:lvl5pPr>
          </a:lstStyle>
          <a:p>
            <a:pPr lvl="0"/>
            <a:r>
              <a:rPr lang="fr-FR"/>
              <a:t>Texte</a:t>
            </a:r>
          </a:p>
        </p:txBody>
      </p:sp>
      <p:sp>
        <p:nvSpPr>
          <p:cNvPr id="5" name="Espace réservé du texte 4">
            <a:extLst>
              <a:ext uri="{FF2B5EF4-FFF2-40B4-BE49-F238E27FC236}">
                <a16:creationId xmlns:a16="http://schemas.microsoft.com/office/drawing/2014/main" id="{F60956DE-8F68-6C63-5255-785CB4E82FD1}"/>
              </a:ext>
            </a:extLst>
          </p:cNvPr>
          <p:cNvSpPr>
            <a:spLocks noGrp="1"/>
          </p:cNvSpPr>
          <p:nvPr>
            <p:ph type="body" sz="quarter" idx="3"/>
          </p:nvPr>
        </p:nvSpPr>
        <p:spPr>
          <a:xfrm>
            <a:off x="4629150" y="1312946"/>
            <a:ext cx="3887391" cy="823912"/>
          </a:xfrm>
          <a:prstGeom prst="rect">
            <a:avLst/>
          </a:prstGeom>
        </p:spPr>
        <p:txBody>
          <a:bodyPr anchor="b"/>
          <a:lstStyle>
            <a:lvl1pPr marL="0" indent="0">
              <a:buNone/>
              <a:defRPr sz="1662" b="0">
                <a:solidFill>
                  <a:schemeClr val="tx1"/>
                </a:solidFill>
                <a:latin typeface="+mn-lt"/>
              </a:defRPr>
            </a:lvl1pPr>
            <a:lvl2pPr marL="316531" indent="0">
              <a:buNone/>
              <a:defRPr sz="1385" b="1"/>
            </a:lvl2pPr>
            <a:lvl3pPr marL="633062" indent="0">
              <a:buNone/>
              <a:defRPr sz="1246" b="1"/>
            </a:lvl3pPr>
            <a:lvl4pPr marL="949593" indent="0">
              <a:buNone/>
              <a:defRPr sz="1108" b="1"/>
            </a:lvl4pPr>
            <a:lvl5pPr marL="1266124" indent="0">
              <a:buNone/>
              <a:defRPr sz="1108" b="1"/>
            </a:lvl5pPr>
            <a:lvl6pPr marL="1582655" indent="0">
              <a:buNone/>
              <a:defRPr sz="1108" b="1"/>
            </a:lvl6pPr>
            <a:lvl7pPr marL="1899186" indent="0">
              <a:buNone/>
              <a:defRPr sz="1108" b="1"/>
            </a:lvl7pPr>
            <a:lvl8pPr marL="2215717" indent="0">
              <a:buNone/>
              <a:defRPr sz="1108" b="1"/>
            </a:lvl8pPr>
            <a:lvl9pPr marL="2532248" indent="0">
              <a:buNone/>
              <a:defRPr sz="1108"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DC035FE4-0773-1F9B-02A9-C7DC09DC6678}"/>
              </a:ext>
            </a:extLst>
          </p:cNvPr>
          <p:cNvSpPr>
            <a:spLocks noGrp="1"/>
          </p:cNvSpPr>
          <p:nvPr>
            <p:ph sz="quarter" idx="4" hasCustomPrompt="1"/>
          </p:nvPr>
        </p:nvSpPr>
        <p:spPr>
          <a:xfrm>
            <a:off x="4629150" y="2136858"/>
            <a:ext cx="3887391" cy="3684588"/>
          </a:xfrm>
          <a:prstGeom prst="rect">
            <a:avLst/>
          </a:prstGeom>
        </p:spPr>
        <p:txBody>
          <a:bodyPr/>
          <a:lstStyle>
            <a:lvl1pPr marL="0" indent="0">
              <a:buNone/>
              <a:defRPr sz="1246" b="0"/>
            </a:lvl1pPr>
            <a:lvl2pPr>
              <a:defRPr sz="1385">
                <a:solidFill>
                  <a:srgbClr val="575756"/>
                </a:solidFill>
              </a:defRPr>
            </a:lvl2pPr>
            <a:lvl3pPr>
              <a:defRPr sz="1246">
                <a:solidFill>
                  <a:srgbClr val="575756"/>
                </a:solidFill>
              </a:defRPr>
            </a:lvl3pPr>
            <a:lvl4pPr>
              <a:defRPr sz="1108">
                <a:solidFill>
                  <a:srgbClr val="575756"/>
                </a:solidFill>
              </a:defRPr>
            </a:lvl4pPr>
            <a:lvl5pPr>
              <a:defRPr sz="1108">
                <a:solidFill>
                  <a:srgbClr val="575756"/>
                </a:solidFill>
              </a:defRPr>
            </a:lvl5pPr>
          </a:lstStyle>
          <a:p>
            <a:pPr lvl="0"/>
            <a:r>
              <a:rPr lang="fr-FR"/>
              <a:t>Texte</a:t>
            </a:r>
          </a:p>
        </p:txBody>
      </p:sp>
      <p:sp>
        <p:nvSpPr>
          <p:cNvPr id="7" name="Titre 6">
            <a:extLst>
              <a:ext uri="{FF2B5EF4-FFF2-40B4-BE49-F238E27FC236}">
                <a16:creationId xmlns:a16="http://schemas.microsoft.com/office/drawing/2014/main" id="{85745BAF-D940-8292-AE9B-2B13753157E3}"/>
              </a:ext>
            </a:extLst>
          </p:cNvPr>
          <p:cNvSpPr>
            <a:spLocks noGrp="1"/>
          </p:cNvSpPr>
          <p:nvPr>
            <p:ph type="title" hasCustomPrompt="1"/>
          </p:nvPr>
        </p:nvSpPr>
        <p:spPr>
          <a:xfrm>
            <a:off x="619126" y="442197"/>
            <a:ext cx="3038475" cy="396000"/>
          </a:xfrm>
          <a:prstGeom prst="rect">
            <a:avLst/>
          </a:prstGeom>
          <a:ln>
            <a:noFill/>
          </a:ln>
        </p:spPr>
        <p:style>
          <a:lnRef idx="3">
            <a:schemeClr val="lt1"/>
          </a:lnRef>
          <a:fillRef idx="1">
            <a:schemeClr val="accent3"/>
          </a:fillRef>
          <a:effectRef idx="1">
            <a:schemeClr val="accent3"/>
          </a:effectRef>
          <a:fontRef idx="minor">
            <a:schemeClr val="lt1"/>
          </a:fontRef>
        </p:style>
        <p:txBody>
          <a:bodyPr/>
          <a:lstStyle>
            <a:lvl1pPr>
              <a:defRPr sz="2077" b="1">
                <a:solidFill>
                  <a:schemeClr val="bg1"/>
                </a:solidFill>
              </a:defRPr>
            </a:lvl1pPr>
          </a:lstStyle>
          <a:p>
            <a:r>
              <a:rPr lang="fr-FR"/>
              <a:t>Titre</a:t>
            </a:r>
          </a:p>
        </p:txBody>
      </p:sp>
      <p:pic>
        <p:nvPicPr>
          <p:cNvPr id="2" name="Image 1">
            <a:extLst>
              <a:ext uri="{FF2B5EF4-FFF2-40B4-BE49-F238E27FC236}">
                <a16:creationId xmlns:a16="http://schemas.microsoft.com/office/drawing/2014/main" id="{DD0A7FEE-55D6-20D2-3474-2FB50620FC9D}"/>
              </a:ext>
              <a:ext uri="{C183D7F6-B498-43B3-948B-1728B52AA6E4}">
                <adec:decorative xmlns:adec="http://schemas.microsoft.com/office/drawing/2017/decorative" val="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858046" y="-447758"/>
            <a:ext cx="838199" cy="1733711"/>
          </a:xfrm>
          <a:prstGeom prst="rect">
            <a:avLst/>
          </a:prstGeom>
        </p:spPr>
      </p:pic>
      <p:pic>
        <p:nvPicPr>
          <p:cNvPr id="13" name="Image 12">
            <a:extLst>
              <a:ext uri="{FF2B5EF4-FFF2-40B4-BE49-F238E27FC236}">
                <a16:creationId xmlns:a16="http://schemas.microsoft.com/office/drawing/2014/main" id="{8242A5FB-FBCE-54C2-548B-746D52D25E7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416984" y="6077935"/>
            <a:ext cx="2354788" cy="510781"/>
          </a:xfrm>
          <a:prstGeom prst="rect">
            <a:avLst/>
          </a:prstGeom>
        </p:spPr>
      </p:pic>
    </p:spTree>
    <p:extLst>
      <p:ext uri="{BB962C8B-B14F-4D97-AF65-F5344CB8AC3E}">
        <p14:creationId xmlns:p14="http://schemas.microsoft.com/office/powerpoint/2010/main" val="1186611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Deux contenus">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67AE6790-404F-44FA-8E2E-4A9441744E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Espace réservé du contenu 2">
            <a:extLst>
              <a:ext uri="{FF2B5EF4-FFF2-40B4-BE49-F238E27FC236}">
                <a16:creationId xmlns:a16="http://schemas.microsoft.com/office/drawing/2014/main" id="{0BDB7F4A-F4D6-4558-9C28-6B4F1209EFAF}"/>
              </a:ext>
            </a:extLst>
          </p:cNvPr>
          <p:cNvSpPr>
            <a:spLocks noGrp="1"/>
          </p:cNvSpPr>
          <p:nvPr>
            <p:ph sz="half" idx="1"/>
          </p:nvPr>
        </p:nvSpPr>
        <p:spPr>
          <a:xfrm>
            <a:off x="628650" y="1825626"/>
            <a:ext cx="3886200" cy="4103835"/>
          </a:xfrm>
          <a:prstGeom prst="rect">
            <a:avLst/>
          </a:prstGeom>
        </p:spPr>
        <p:txBody>
          <a:bodyPr/>
          <a:lstStyle>
            <a:lvl1pPr>
              <a:defRPr>
                <a:solidFill>
                  <a:srgbClr val="EB5B3F"/>
                </a:solidFill>
              </a:defRPr>
            </a:lvl1pPr>
            <a:lvl2pPr>
              <a:defRPr>
                <a:solidFill>
                  <a:srgbClr val="003F7A"/>
                </a:solidFill>
              </a:defRPr>
            </a:lvl2pPr>
            <a:lvl3pPr>
              <a:defRPr>
                <a:solidFill>
                  <a:srgbClr val="003F7A"/>
                </a:solidFill>
              </a:defRPr>
            </a:lvl3pPr>
            <a:lvl4pPr>
              <a:defRPr>
                <a:solidFill>
                  <a:srgbClr val="003F7A"/>
                </a:solidFill>
              </a:defRPr>
            </a:lvl4pPr>
            <a:lvl5pPr>
              <a:defRPr>
                <a:solidFill>
                  <a:srgbClr val="003F7A"/>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2FBCBBA5-2C08-4C91-9132-0A77CFA1041F}"/>
              </a:ext>
            </a:extLst>
          </p:cNvPr>
          <p:cNvSpPr>
            <a:spLocks noGrp="1"/>
          </p:cNvSpPr>
          <p:nvPr>
            <p:ph sz="half" idx="2"/>
          </p:nvPr>
        </p:nvSpPr>
        <p:spPr>
          <a:xfrm>
            <a:off x="4629150" y="1825626"/>
            <a:ext cx="3886200" cy="4103835"/>
          </a:xfrm>
          <a:prstGeom prst="rect">
            <a:avLst/>
          </a:prstGeom>
        </p:spPr>
        <p:txBody>
          <a:bodyPr/>
          <a:lstStyle>
            <a:lvl1pPr>
              <a:defRPr>
                <a:solidFill>
                  <a:srgbClr val="EB5B3F"/>
                </a:solidFill>
              </a:defRPr>
            </a:lvl1pPr>
            <a:lvl2pPr>
              <a:defRPr>
                <a:solidFill>
                  <a:srgbClr val="003F7A"/>
                </a:solidFill>
              </a:defRPr>
            </a:lvl2pPr>
            <a:lvl3pPr>
              <a:defRPr>
                <a:solidFill>
                  <a:srgbClr val="003F7A"/>
                </a:solidFill>
              </a:defRPr>
            </a:lvl3pPr>
            <a:lvl4pPr>
              <a:defRPr>
                <a:solidFill>
                  <a:srgbClr val="003F7A"/>
                </a:solidFill>
              </a:defRPr>
            </a:lvl4pPr>
            <a:lvl5pPr>
              <a:defRPr>
                <a:solidFill>
                  <a:srgbClr val="003F7A"/>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Espace réservé du titre 1">
            <a:extLst>
              <a:ext uri="{FF2B5EF4-FFF2-40B4-BE49-F238E27FC236}">
                <a16:creationId xmlns:a16="http://schemas.microsoft.com/office/drawing/2014/main" id="{62C070B8-7D0C-454D-A26D-6BFAE35D9669}"/>
              </a:ext>
            </a:extLst>
          </p:cNvPr>
          <p:cNvSpPr>
            <a:spLocks noGrp="1"/>
          </p:cNvSpPr>
          <p:nvPr>
            <p:ph type="title" hasCustomPrompt="1"/>
          </p:nvPr>
        </p:nvSpPr>
        <p:spPr>
          <a:xfrm>
            <a:off x="3158863" y="393914"/>
            <a:ext cx="5356487" cy="428478"/>
          </a:xfrm>
          <a:prstGeom prst="rect">
            <a:avLst/>
          </a:prstGeom>
        </p:spPr>
        <p:txBody>
          <a:bodyPr vert="horz" lIns="91440" tIns="45720" rIns="91440" bIns="45720" rtlCol="0" anchor="ctr">
            <a:noAutofit/>
          </a:bodyPr>
          <a:lstStyle>
            <a:lvl1pPr algn="r">
              <a:defRPr sz="3200">
                <a:solidFill>
                  <a:srgbClr val="003F7A"/>
                </a:solidFill>
              </a:defRPr>
            </a:lvl1pPr>
          </a:lstStyle>
          <a:p>
            <a:r>
              <a:rPr lang="fr-FR"/>
              <a:t>MODIFIEZ LE STYLE DU TITRE</a:t>
            </a:r>
          </a:p>
        </p:txBody>
      </p:sp>
      <p:sp>
        <p:nvSpPr>
          <p:cNvPr id="11" name="Espace réservé du numéro de diapositive 5">
            <a:extLst>
              <a:ext uri="{FF2B5EF4-FFF2-40B4-BE49-F238E27FC236}">
                <a16:creationId xmlns:a16="http://schemas.microsoft.com/office/drawing/2014/main" id="{9ED3BBF1-FB49-4BE8-9041-06251FD8B340}"/>
              </a:ext>
            </a:extLst>
          </p:cNvPr>
          <p:cNvSpPr>
            <a:spLocks noGrp="1"/>
          </p:cNvSpPr>
          <p:nvPr>
            <p:ph type="sldNum" sz="quarter" idx="12"/>
          </p:nvPr>
        </p:nvSpPr>
        <p:spPr>
          <a:xfrm>
            <a:off x="158489" y="6290363"/>
            <a:ext cx="2057400" cy="365125"/>
          </a:xfrm>
          <a:prstGeom prst="rect">
            <a:avLst/>
          </a:prstGeom>
        </p:spPr>
        <p:txBody>
          <a:bodyPr/>
          <a:lstStyle>
            <a:lvl1pPr algn="l">
              <a:defRPr>
                <a:solidFill>
                  <a:srgbClr val="EB5B3F"/>
                </a:solidFill>
              </a:defRPr>
            </a:lvl1pPr>
          </a:lstStyle>
          <a:p>
            <a:fld id="{E24E489B-1724-4A08-9582-A3F50A9FA3BC}" type="slidenum">
              <a:rPr lang="fr-FR" smtClean="0"/>
              <a:pPr/>
              <a:t>‹N°›</a:t>
            </a:fld>
            <a:endParaRPr lang="fr-FR"/>
          </a:p>
        </p:txBody>
      </p:sp>
    </p:spTree>
    <p:extLst>
      <p:ext uri="{BB962C8B-B14F-4D97-AF65-F5344CB8AC3E}">
        <p14:creationId xmlns:p14="http://schemas.microsoft.com/office/powerpoint/2010/main" val="7295992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omparaison 4">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F49D20CC-CCBA-E790-2BD3-B0E4E2746618}"/>
              </a:ext>
            </a:extLst>
          </p:cNvPr>
          <p:cNvSpPr>
            <a:spLocks noGrp="1"/>
          </p:cNvSpPr>
          <p:nvPr>
            <p:ph type="body" idx="1"/>
          </p:nvPr>
        </p:nvSpPr>
        <p:spPr>
          <a:xfrm>
            <a:off x="629842" y="1325372"/>
            <a:ext cx="3868340" cy="823912"/>
          </a:xfrm>
          <a:prstGeom prst="rect">
            <a:avLst/>
          </a:prstGeom>
        </p:spPr>
        <p:txBody>
          <a:bodyPr anchor="b"/>
          <a:lstStyle>
            <a:lvl1pPr marL="0" indent="0">
              <a:buNone/>
              <a:defRPr sz="1662" b="0">
                <a:solidFill>
                  <a:schemeClr val="tx1"/>
                </a:solidFill>
                <a:latin typeface="+mn-lt"/>
              </a:defRPr>
            </a:lvl1pPr>
            <a:lvl2pPr marL="316531" indent="0">
              <a:buNone/>
              <a:defRPr sz="1385" b="1"/>
            </a:lvl2pPr>
            <a:lvl3pPr marL="633062" indent="0">
              <a:buNone/>
              <a:defRPr sz="1246" b="1"/>
            </a:lvl3pPr>
            <a:lvl4pPr marL="949593" indent="0">
              <a:buNone/>
              <a:defRPr sz="1108" b="1"/>
            </a:lvl4pPr>
            <a:lvl5pPr marL="1266124" indent="0">
              <a:buNone/>
              <a:defRPr sz="1108" b="1"/>
            </a:lvl5pPr>
            <a:lvl6pPr marL="1582655" indent="0">
              <a:buNone/>
              <a:defRPr sz="1108" b="1"/>
            </a:lvl6pPr>
            <a:lvl7pPr marL="1899186" indent="0">
              <a:buNone/>
              <a:defRPr sz="1108" b="1"/>
            </a:lvl7pPr>
            <a:lvl8pPr marL="2215717" indent="0">
              <a:buNone/>
              <a:defRPr sz="1108" b="1"/>
            </a:lvl8pPr>
            <a:lvl9pPr marL="2532248" indent="0">
              <a:buNone/>
              <a:defRPr sz="1108"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BD2B930C-3C34-385D-B58D-F73CDA176796}"/>
              </a:ext>
            </a:extLst>
          </p:cNvPr>
          <p:cNvSpPr>
            <a:spLocks noGrp="1"/>
          </p:cNvSpPr>
          <p:nvPr>
            <p:ph sz="half" idx="2" hasCustomPrompt="1"/>
          </p:nvPr>
        </p:nvSpPr>
        <p:spPr>
          <a:xfrm>
            <a:off x="629842" y="2149284"/>
            <a:ext cx="3868340" cy="3684588"/>
          </a:xfrm>
          <a:prstGeom prst="rect">
            <a:avLst/>
          </a:prstGeom>
        </p:spPr>
        <p:txBody>
          <a:bodyPr/>
          <a:lstStyle>
            <a:lvl1pPr marL="0" indent="0">
              <a:buNone/>
              <a:defRPr sz="1246" b="0"/>
            </a:lvl1pPr>
            <a:lvl2pPr>
              <a:defRPr sz="1385">
                <a:solidFill>
                  <a:srgbClr val="575756"/>
                </a:solidFill>
              </a:defRPr>
            </a:lvl2pPr>
            <a:lvl3pPr>
              <a:defRPr sz="1246">
                <a:solidFill>
                  <a:srgbClr val="575756"/>
                </a:solidFill>
              </a:defRPr>
            </a:lvl3pPr>
            <a:lvl4pPr>
              <a:defRPr sz="1108">
                <a:solidFill>
                  <a:srgbClr val="575756"/>
                </a:solidFill>
              </a:defRPr>
            </a:lvl4pPr>
            <a:lvl5pPr>
              <a:defRPr sz="1108">
                <a:solidFill>
                  <a:srgbClr val="575756"/>
                </a:solidFill>
              </a:defRPr>
            </a:lvl5pPr>
          </a:lstStyle>
          <a:p>
            <a:pPr lvl="0"/>
            <a:r>
              <a:rPr lang="fr-FR"/>
              <a:t>Texte</a:t>
            </a:r>
          </a:p>
        </p:txBody>
      </p:sp>
      <p:sp>
        <p:nvSpPr>
          <p:cNvPr id="5" name="Espace réservé du texte 4">
            <a:extLst>
              <a:ext uri="{FF2B5EF4-FFF2-40B4-BE49-F238E27FC236}">
                <a16:creationId xmlns:a16="http://schemas.microsoft.com/office/drawing/2014/main" id="{F60956DE-8F68-6C63-5255-785CB4E82FD1}"/>
              </a:ext>
            </a:extLst>
          </p:cNvPr>
          <p:cNvSpPr>
            <a:spLocks noGrp="1"/>
          </p:cNvSpPr>
          <p:nvPr>
            <p:ph type="body" sz="quarter" idx="3"/>
          </p:nvPr>
        </p:nvSpPr>
        <p:spPr>
          <a:xfrm>
            <a:off x="4629150" y="1325372"/>
            <a:ext cx="3887391" cy="823912"/>
          </a:xfrm>
          <a:prstGeom prst="rect">
            <a:avLst/>
          </a:prstGeom>
        </p:spPr>
        <p:txBody>
          <a:bodyPr anchor="b"/>
          <a:lstStyle>
            <a:lvl1pPr marL="0" indent="0">
              <a:buNone/>
              <a:defRPr sz="1662" b="0">
                <a:solidFill>
                  <a:schemeClr val="tx1"/>
                </a:solidFill>
                <a:latin typeface="+mn-lt"/>
              </a:defRPr>
            </a:lvl1pPr>
            <a:lvl2pPr marL="316531" indent="0">
              <a:buNone/>
              <a:defRPr sz="1385" b="1"/>
            </a:lvl2pPr>
            <a:lvl3pPr marL="633062" indent="0">
              <a:buNone/>
              <a:defRPr sz="1246" b="1"/>
            </a:lvl3pPr>
            <a:lvl4pPr marL="949593" indent="0">
              <a:buNone/>
              <a:defRPr sz="1108" b="1"/>
            </a:lvl4pPr>
            <a:lvl5pPr marL="1266124" indent="0">
              <a:buNone/>
              <a:defRPr sz="1108" b="1"/>
            </a:lvl5pPr>
            <a:lvl6pPr marL="1582655" indent="0">
              <a:buNone/>
              <a:defRPr sz="1108" b="1"/>
            </a:lvl6pPr>
            <a:lvl7pPr marL="1899186" indent="0">
              <a:buNone/>
              <a:defRPr sz="1108" b="1"/>
            </a:lvl7pPr>
            <a:lvl8pPr marL="2215717" indent="0">
              <a:buNone/>
              <a:defRPr sz="1108" b="1"/>
            </a:lvl8pPr>
            <a:lvl9pPr marL="2532248" indent="0">
              <a:buNone/>
              <a:defRPr sz="1108"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DC035FE4-0773-1F9B-02A9-C7DC09DC6678}"/>
              </a:ext>
            </a:extLst>
          </p:cNvPr>
          <p:cNvSpPr>
            <a:spLocks noGrp="1"/>
          </p:cNvSpPr>
          <p:nvPr>
            <p:ph sz="quarter" idx="4" hasCustomPrompt="1"/>
          </p:nvPr>
        </p:nvSpPr>
        <p:spPr>
          <a:xfrm>
            <a:off x="4629150" y="2149284"/>
            <a:ext cx="3887391" cy="3684588"/>
          </a:xfrm>
          <a:prstGeom prst="rect">
            <a:avLst/>
          </a:prstGeom>
        </p:spPr>
        <p:txBody>
          <a:bodyPr/>
          <a:lstStyle>
            <a:lvl1pPr marL="0" indent="0">
              <a:buNone/>
              <a:defRPr sz="1246" b="0"/>
            </a:lvl1pPr>
            <a:lvl2pPr>
              <a:defRPr sz="1385">
                <a:solidFill>
                  <a:srgbClr val="575756"/>
                </a:solidFill>
              </a:defRPr>
            </a:lvl2pPr>
            <a:lvl3pPr>
              <a:defRPr sz="1246">
                <a:solidFill>
                  <a:srgbClr val="575756"/>
                </a:solidFill>
              </a:defRPr>
            </a:lvl3pPr>
            <a:lvl4pPr>
              <a:defRPr sz="1108">
                <a:solidFill>
                  <a:srgbClr val="575756"/>
                </a:solidFill>
              </a:defRPr>
            </a:lvl4pPr>
            <a:lvl5pPr>
              <a:defRPr sz="1108">
                <a:solidFill>
                  <a:srgbClr val="575756"/>
                </a:solidFill>
              </a:defRPr>
            </a:lvl5pPr>
          </a:lstStyle>
          <a:p>
            <a:pPr lvl="0"/>
            <a:r>
              <a:rPr lang="fr-FR"/>
              <a:t>Texte</a:t>
            </a:r>
          </a:p>
        </p:txBody>
      </p:sp>
      <p:pic>
        <p:nvPicPr>
          <p:cNvPr id="2" name="Image 1">
            <a:extLst>
              <a:ext uri="{FF2B5EF4-FFF2-40B4-BE49-F238E27FC236}">
                <a16:creationId xmlns:a16="http://schemas.microsoft.com/office/drawing/2014/main" id="{9F9D627F-0451-662C-C872-7FD81718D3D6}"/>
              </a:ext>
              <a:ext uri="{C183D7F6-B498-43B3-948B-1728B52AA6E4}">
                <adec:decorative xmlns:adec="http://schemas.microsoft.com/office/drawing/2017/decorative" val="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858046" y="-447758"/>
            <a:ext cx="838199" cy="1733711"/>
          </a:xfrm>
          <a:prstGeom prst="rect">
            <a:avLst/>
          </a:prstGeom>
        </p:spPr>
      </p:pic>
      <p:sp>
        <p:nvSpPr>
          <p:cNvPr id="9" name="Titre 1">
            <a:extLst>
              <a:ext uri="{FF2B5EF4-FFF2-40B4-BE49-F238E27FC236}">
                <a16:creationId xmlns:a16="http://schemas.microsoft.com/office/drawing/2014/main" id="{99D2EA85-13B4-A1EF-9AE6-035942215972}"/>
              </a:ext>
            </a:extLst>
          </p:cNvPr>
          <p:cNvSpPr>
            <a:spLocks noGrp="1"/>
          </p:cNvSpPr>
          <p:nvPr>
            <p:ph type="title" hasCustomPrompt="1"/>
          </p:nvPr>
        </p:nvSpPr>
        <p:spPr>
          <a:xfrm>
            <a:off x="628651" y="442197"/>
            <a:ext cx="3048000" cy="396000"/>
          </a:xfrm>
          <a:prstGeom prst="rect">
            <a:avLst/>
          </a:prstGeom>
          <a:ln>
            <a:noFill/>
          </a:ln>
        </p:spPr>
        <p:style>
          <a:lnRef idx="3">
            <a:schemeClr val="lt1"/>
          </a:lnRef>
          <a:fillRef idx="1">
            <a:schemeClr val="accent6"/>
          </a:fillRef>
          <a:effectRef idx="1">
            <a:schemeClr val="accent6"/>
          </a:effectRef>
          <a:fontRef idx="minor">
            <a:schemeClr val="lt1"/>
          </a:fontRef>
        </p:style>
        <p:txBody>
          <a:bodyPr/>
          <a:lstStyle>
            <a:lvl1pPr>
              <a:defRPr sz="2077" b="1">
                <a:solidFill>
                  <a:schemeClr val="bg1"/>
                </a:solidFill>
              </a:defRPr>
            </a:lvl1pPr>
          </a:lstStyle>
          <a:p>
            <a:r>
              <a:rPr lang="fr-FR"/>
              <a:t>Titre</a:t>
            </a:r>
          </a:p>
        </p:txBody>
      </p:sp>
      <p:pic>
        <p:nvPicPr>
          <p:cNvPr id="10" name="Image 9">
            <a:extLst>
              <a:ext uri="{FF2B5EF4-FFF2-40B4-BE49-F238E27FC236}">
                <a16:creationId xmlns:a16="http://schemas.microsoft.com/office/drawing/2014/main" id="{36D003D8-9559-7C65-5F9A-6B067FC7D89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323150" y="5990341"/>
            <a:ext cx="1425897" cy="610366"/>
          </a:xfrm>
          <a:prstGeom prst="rect">
            <a:avLst/>
          </a:prstGeom>
        </p:spPr>
      </p:pic>
    </p:spTree>
    <p:extLst>
      <p:ext uri="{BB962C8B-B14F-4D97-AF65-F5344CB8AC3E}">
        <p14:creationId xmlns:p14="http://schemas.microsoft.com/office/powerpoint/2010/main" val="182048582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itre et contenu court ">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5349C98A-CB83-AC06-5E64-733F50B606B4}"/>
              </a:ext>
            </a:extLst>
          </p:cNvPr>
          <p:cNvSpPr>
            <a:spLocks noGrp="1"/>
          </p:cNvSpPr>
          <p:nvPr>
            <p:ph type="body" sz="quarter" idx="10" hasCustomPrompt="1"/>
          </p:nvPr>
        </p:nvSpPr>
        <p:spPr>
          <a:xfrm>
            <a:off x="2881313" y="1665385"/>
            <a:ext cx="3381375" cy="4229100"/>
          </a:xfrm>
          <a:prstGeom prst="rect">
            <a:avLst/>
          </a:prstGeom>
        </p:spPr>
        <p:txBody>
          <a:bodyPr/>
          <a:lstStyle>
            <a:lvl1pPr marL="0" indent="0">
              <a:buNone/>
              <a:defRPr sz="1246" b="0"/>
            </a:lvl1pPr>
            <a:lvl2pPr>
              <a:defRPr lang="fr-FR" dirty="0" smtClean="0">
                <a:solidFill>
                  <a:srgbClr val="575756"/>
                </a:solidFill>
              </a:defRPr>
            </a:lvl2pPr>
            <a:lvl3pPr>
              <a:defRPr lang="fr-FR" dirty="0" smtClean="0">
                <a:solidFill>
                  <a:srgbClr val="575756"/>
                </a:solidFill>
              </a:defRPr>
            </a:lvl3pPr>
            <a:lvl4pPr>
              <a:defRPr lang="fr-FR" dirty="0" smtClean="0">
                <a:solidFill>
                  <a:srgbClr val="575756"/>
                </a:solidFill>
              </a:defRPr>
            </a:lvl4pPr>
            <a:lvl5pPr>
              <a:defRPr lang="fr-FR" dirty="0">
                <a:solidFill>
                  <a:srgbClr val="575756"/>
                </a:solidFill>
              </a:defRPr>
            </a:lvl5pPr>
          </a:lstStyle>
          <a:p>
            <a:pPr lvl="0"/>
            <a:r>
              <a:rPr lang="fr-FR"/>
              <a:t>Texte</a:t>
            </a:r>
          </a:p>
        </p:txBody>
      </p:sp>
      <p:pic>
        <p:nvPicPr>
          <p:cNvPr id="2" name="Image 1">
            <a:extLst>
              <a:ext uri="{FF2B5EF4-FFF2-40B4-BE49-F238E27FC236}">
                <a16:creationId xmlns:a16="http://schemas.microsoft.com/office/drawing/2014/main" id="{91B5C89E-6446-AFC5-0AC1-8E28D258A17D}"/>
              </a:ext>
              <a:ext uri="{C183D7F6-B498-43B3-948B-1728B52AA6E4}">
                <adec:decorative xmlns:adec="http://schemas.microsoft.com/office/drawing/2017/decorative" val="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7858046" y="-447756"/>
            <a:ext cx="838199" cy="1733711"/>
          </a:xfrm>
          <a:prstGeom prst="rect">
            <a:avLst/>
          </a:prstGeom>
        </p:spPr>
      </p:pic>
      <p:sp>
        <p:nvSpPr>
          <p:cNvPr id="5" name="Titre 1">
            <a:extLst>
              <a:ext uri="{FF2B5EF4-FFF2-40B4-BE49-F238E27FC236}">
                <a16:creationId xmlns:a16="http://schemas.microsoft.com/office/drawing/2014/main" id="{25C34824-E7DB-405A-60B2-08658E0E6585}"/>
              </a:ext>
            </a:extLst>
          </p:cNvPr>
          <p:cNvSpPr>
            <a:spLocks noGrp="1"/>
          </p:cNvSpPr>
          <p:nvPr>
            <p:ph type="title" hasCustomPrompt="1"/>
          </p:nvPr>
        </p:nvSpPr>
        <p:spPr>
          <a:xfrm>
            <a:off x="643422" y="442199"/>
            <a:ext cx="3067050" cy="396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a:lstStyle>
            <a:lvl1pPr>
              <a:defRPr sz="2077" b="1">
                <a:solidFill>
                  <a:schemeClr val="bg1"/>
                </a:solidFill>
              </a:defRPr>
            </a:lvl1pPr>
          </a:lstStyle>
          <a:p>
            <a:r>
              <a:rPr lang="fr-FR"/>
              <a:t>Titre</a:t>
            </a:r>
          </a:p>
        </p:txBody>
      </p:sp>
      <p:pic>
        <p:nvPicPr>
          <p:cNvPr id="6" name="Image 5">
            <a:extLst>
              <a:ext uri="{FF2B5EF4-FFF2-40B4-BE49-F238E27FC236}">
                <a16:creationId xmlns:a16="http://schemas.microsoft.com/office/drawing/2014/main" id="{FD35045A-FA53-B42B-D9F2-8238CEF4A00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323150" y="5990341"/>
            <a:ext cx="1425897" cy="610366"/>
          </a:xfrm>
          <a:prstGeom prst="rect">
            <a:avLst/>
          </a:prstGeom>
        </p:spPr>
      </p:pic>
      <p:pic>
        <p:nvPicPr>
          <p:cNvPr id="4" name="Image 3" descr="Une image contenant dessin au trait&#10;&#10;Description générée automatiquement">
            <a:extLst>
              <a:ext uri="{FF2B5EF4-FFF2-40B4-BE49-F238E27FC236}">
                <a16:creationId xmlns:a16="http://schemas.microsoft.com/office/drawing/2014/main" id="{F9AC7631-9F45-7388-8DAC-1F365692765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28652" y="2306658"/>
            <a:ext cx="1805798" cy="2244684"/>
          </a:xfrm>
          <a:prstGeom prst="rect">
            <a:avLst/>
          </a:prstGeom>
        </p:spPr>
      </p:pic>
    </p:spTree>
    <p:extLst>
      <p:ext uri="{BB962C8B-B14F-4D97-AF65-F5344CB8AC3E}">
        <p14:creationId xmlns:p14="http://schemas.microsoft.com/office/powerpoint/2010/main" val="288059763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itre et contenu court Accession">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5349C98A-CB83-AC06-5E64-733F50B606B4}"/>
              </a:ext>
            </a:extLst>
          </p:cNvPr>
          <p:cNvSpPr>
            <a:spLocks noGrp="1"/>
          </p:cNvSpPr>
          <p:nvPr>
            <p:ph type="body" sz="quarter" idx="10" hasCustomPrompt="1"/>
          </p:nvPr>
        </p:nvSpPr>
        <p:spPr>
          <a:xfrm>
            <a:off x="2881313" y="1665385"/>
            <a:ext cx="3381375" cy="4229100"/>
          </a:xfrm>
          <a:prstGeom prst="rect">
            <a:avLst/>
          </a:prstGeom>
        </p:spPr>
        <p:txBody>
          <a:bodyPr/>
          <a:lstStyle>
            <a:lvl1pPr marL="0" indent="0">
              <a:buNone/>
              <a:defRPr sz="1246" b="0"/>
            </a:lvl1pPr>
            <a:lvl2pPr>
              <a:defRPr lang="fr-FR" dirty="0" smtClean="0">
                <a:solidFill>
                  <a:srgbClr val="575756"/>
                </a:solidFill>
              </a:defRPr>
            </a:lvl2pPr>
            <a:lvl3pPr>
              <a:defRPr lang="fr-FR" dirty="0" smtClean="0">
                <a:solidFill>
                  <a:srgbClr val="575756"/>
                </a:solidFill>
              </a:defRPr>
            </a:lvl3pPr>
            <a:lvl4pPr>
              <a:defRPr lang="fr-FR" dirty="0" smtClean="0">
                <a:solidFill>
                  <a:srgbClr val="575756"/>
                </a:solidFill>
              </a:defRPr>
            </a:lvl4pPr>
            <a:lvl5pPr>
              <a:defRPr lang="fr-FR" dirty="0">
                <a:solidFill>
                  <a:srgbClr val="575756"/>
                </a:solidFill>
              </a:defRPr>
            </a:lvl5pPr>
          </a:lstStyle>
          <a:p>
            <a:pPr lvl="0"/>
            <a:r>
              <a:rPr lang="fr-FR"/>
              <a:t>Texte</a:t>
            </a:r>
          </a:p>
        </p:txBody>
      </p:sp>
      <p:pic>
        <p:nvPicPr>
          <p:cNvPr id="5" name="Image 4">
            <a:extLst>
              <a:ext uri="{FF2B5EF4-FFF2-40B4-BE49-F238E27FC236}">
                <a16:creationId xmlns:a16="http://schemas.microsoft.com/office/drawing/2014/main" id="{8245F4FA-BE4D-F126-D1CF-DD6B07953067}"/>
              </a:ext>
              <a:ext uri="{C183D7F6-B498-43B3-948B-1728B52AA6E4}">
                <adec:decorative xmlns:adec="http://schemas.microsoft.com/office/drawing/2017/decorative" val="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7858046" y="-447756"/>
            <a:ext cx="838199" cy="1733711"/>
          </a:xfrm>
          <a:prstGeom prst="rect">
            <a:avLst/>
          </a:prstGeom>
        </p:spPr>
      </p:pic>
      <p:sp>
        <p:nvSpPr>
          <p:cNvPr id="2" name="Titre 1">
            <a:extLst>
              <a:ext uri="{FF2B5EF4-FFF2-40B4-BE49-F238E27FC236}">
                <a16:creationId xmlns:a16="http://schemas.microsoft.com/office/drawing/2014/main" id="{638E6AF2-31AF-54C8-1B4E-6093EA603DB6}"/>
              </a:ext>
            </a:extLst>
          </p:cNvPr>
          <p:cNvSpPr>
            <a:spLocks noGrp="1"/>
          </p:cNvSpPr>
          <p:nvPr>
            <p:ph type="title" hasCustomPrompt="1"/>
          </p:nvPr>
        </p:nvSpPr>
        <p:spPr>
          <a:xfrm>
            <a:off x="643423" y="442199"/>
            <a:ext cx="3038475" cy="396000"/>
          </a:xfrm>
          <a:prstGeom prst="rect">
            <a:avLst/>
          </a:prstGeom>
          <a:ln>
            <a:noFill/>
          </a:ln>
        </p:spPr>
        <p:style>
          <a:lnRef idx="3">
            <a:schemeClr val="lt1"/>
          </a:lnRef>
          <a:fillRef idx="1">
            <a:schemeClr val="accent4"/>
          </a:fillRef>
          <a:effectRef idx="1">
            <a:schemeClr val="accent4"/>
          </a:effectRef>
          <a:fontRef idx="minor">
            <a:schemeClr val="lt1"/>
          </a:fontRef>
        </p:style>
        <p:txBody>
          <a:bodyPr/>
          <a:lstStyle>
            <a:lvl1pPr>
              <a:defRPr sz="2077" b="1">
                <a:solidFill>
                  <a:schemeClr val="bg1"/>
                </a:solidFill>
              </a:defRPr>
            </a:lvl1pPr>
          </a:lstStyle>
          <a:p>
            <a:r>
              <a:rPr lang="fr-FR"/>
              <a:t>Titre</a:t>
            </a:r>
          </a:p>
        </p:txBody>
      </p:sp>
      <p:pic>
        <p:nvPicPr>
          <p:cNvPr id="6" name="Image 5">
            <a:extLst>
              <a:ext uri="{FF2B5EF4-FFF2-40B4-BE49-F238E27FC236}">
                <a16:creationId xmlns:a16="http://schemas.microsoft.com/office/drawing/2014/main" id="{37A9EAFE-285C-B7EF-8A4D-CF24A94437F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416984" y="6077934"/>
            <a:ext cx="2354788" cy="519438"/>
          </a:xfrm>
          <a:prstGeom prst="rect">
            <a:avLst/>
          </a:prstGeom>
        </p:spPr>
      </p:pic>
      <p:pic>
        <p:nvPicPr>
          <p:cNvPr id="8" name="Image 7" descr="Une image contenant dessin au trait&#10;&#10;Description générée automatiquement">
            <a:extLst>
              <a:ext uri="{FF2B5EF4-FFF2-40B4-BE49-F238E27FC236}">
                <a16:creationId xmlns:a16="http://schemas.microsoft.com/office/drawing/2014/main" id="{AE250020-5FCA-5752-4338-B68F94FAD53F}"/>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28652" y="2306658"/>
            <a:ext cx="1805798" cy="2244684"/>
          </a:xfrm>
          <a:prstGeom prst="rect">
            <a:avLst/>
          </a:prstGeom>
        </p:spPr>
      </p:pic>
    </p:spTree>
    <p:extLst>
      <p:ext uri="{BB962C8B-B14F-4D97-AF65-F5344CB8AC3E}">
        <p14:creationId xmlns:p14="http://schemas.microsoft.com/office/powerpoint/2010/main" val="200971855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itre et contenu court 3">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5349C98A-CB83-AC06-5E64-733F50B606B4}"/>
              </a:ext>
            </a:extLst>
          </p:cNvPr>
          <p:cNvSpPr>
            <a:spLocks noGrp="1"/>
          </p:cNvSpPr>
          <p:nvPr>
            <p:ph type="body" sz="quarter" idx="10" hasCustomPrompt="1"/>
          </p:nvPr>
        </p:nvSpPr>
        <p:spPr>
          <a:xfrm>
            <a:off x="2881313" y="1665385"/>
            <a:ext cx="3381375" cy="4229100"/>
          </a:xfrm>
          <a:prstGeom prst="rect">
            <a:avLst/>
          </a:prstGeom>
        </p:spPr>
        <p:txBody>
          <a:bodyPr/>
          <a:lstStyle>
            <a:lvl1pPr marL="0" indent="0">
              <a:buNone/>
              <a:defRPr sz="1246" b="0"/>
            </a:lvl1pPr>
            <a:lvl2pPr>
              <a:defRPr lang="fr-FR" dirty="0" smtClean="0">
                <a:solidFill>
                  <a:srgbClr val="575756"/>
                </a:solidFill>
              </a:defRPr>
            </a:lvl2pPr>
            <a:lvl3pPr>
              <a:defRPr lang="fr-FR" dirty="0" smtClean="0">
                <a:solidFill>
                  <a:srgbClr val="575756"/>
                </a:solidFill>
              </a:defRPr>
            </a:lvl3pPr>
            <a:lvl4pPr>
              <a:defRPr lang="fr-FR" dirty="0" smtClean="0">
                <a:solidFill>
                  <a:srgbClr val="575756"/>
                </a:solidFill>
              </a:defRPr>
            </a:lvl4pPr>
            <a:lvl5pPr>
              <a:defRPr lang="fr-FR" dirty="0">
                <a:solidFill>
                  <a:srgbClr val="575756"/>
                </a:solidFill>
              </a:defRPr>
            </a:lvl5pPr>
          </a:lstStyle>
          <a:p>
            <a:pPr lvl="0"/>
            <a:r>
              <a:rPr lang="fr-FR"/>
              <a:t>Texte</a:t>
            </a:r>
          </a:p>
        </p:txBody>
      </p:sp>
      <p:pic>
        <p:nvPicPr>
          <p:cNvPr id="5" name="Image 4">
            <a:extLst>
              <a:ext uri="{FF2B5EF4-FFF2-40B4-BE49-F238E27FC236}">
                <a16:creationId xmlns:a16="http://schemas.microsoft.com/office/drawing/2014/main" id="{63BD2C25-7060-28B7-8D05-47FAB247DEE7}"/>
              </a:ext>
              <a:ext uri="{C183D7F6-B498-43B3-948B-1728B52AA6E4}">
                <adec:decorative xmlns:adec="http://schemas.microsoft.com/office/drawing/2017/decorative" val="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858046" y="-447758"/>
            <a:ext cx="838199" cy="1733711"/>
          </a:xfrm>
          <a:prstGeom prst="rect">
            <a:avLst/>
          </a:prstGeom>
        </p:spPr>
      </p:pic>
      <p:sp>
        <p:nvSpPr>
          <p:cNvPr id="2" name="Titre 1">
            <a:extLst>
              <a:ext uri="{FF2B5EF4-FFF2-40B4-BE49-F238E27FC236}">
                <a16:creationId xmlns:a16="http://schemas.microsoft.com/office/drawing/2014/main" id="{88D7BAE1-A480-D1AB-1403-F0014E3825DB}"/>
              </a:ext>
            </a:extLst>
          </p:cNvPr>
          <p:cNvSpPr>
            <a:spLocks noGrp="1"/>
          </p:cNvSpPr>
          <p:nvPr>
            <p:ph type="title" hasCustomPrompt="1"/>
          </p:nvPr>
        </p:nvSpPr>
        <p:spPr>
          <a:xfrm>
            <a:off x="643422" y="442197"/>
            <a:ext cx="3048000" cy="396000"/>
          </a:xfrm>
          <a:prstGeom prst="rect">
            <a:avLst/>
          </a:prstGeom>
          <a:ln>
            <a:noFill/>
          </a:ln>
        </p:spPr>
        <p:style>
          <a:lnRef idx="3">
            <a:schemeClr val="lt1"/>
          </a:lnRef>
          <a:fillRef idx="1">
            <a:schemeClr val="accent6"/>
          </a:fillRef>
          <a:effectRef idx="1">
            <a:schemeClr val="accent6"/>
          </a:effectRef>
          <a:fontRef idx="minor">
            <a:schemeClr val="lt1"/>
          </a:fontRef>
        </p:style>
        <p:txBody>
          <a:bodyPr/>
          <a:lstStyle>
            <a:lvl1pPr>
              <a:defRPr sz="2077" b="1">
                <a:solidFill>
                  <a:schemeClr val="bg1"/>
                </a:solidFill>
              </a:defRPr>
            </a:lvl1pPr>
          </a:lstStyle>
          <a:p>
            <a:r>
              <a:rPr lang="fr-FR"/>
              <a:t>Titre</a:t>
            </a:r>
          </a:p>
        </p:txBody>
      </p:sp>
      <p:pic>
        <p:nvPicPr>
          <p:cNvPr id="4" name="Image 3">
            <a:extLst>
              <a:ext uri="{FF2B5EF4-FFF2-40B4-BE49-F238E27FC236}">
                <a16:creationId xmlns:a16="http://schemas.microsoft.com/office/drawing/2014/main" id="{5BA9AF6E-5552-EDB7-A36A-BACA68A60B4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323150" y="5990341"/>
            <a:ext cx="1425897" cy="610366"/>
          </a:xfrm>
          <a:prstGeom prst="rect">
            <a:avLst/>
          </a:prstGeom>
        </p:spPr>
      </p:pic>
      <p:pic>
        <p:nvPicPr>
          <p:cNvPr id="6" name="Image 5" descr="Une image contenant dessin au trait&#10;&#10;Description générée automatiquement">
            <a:extLst>
              <a:ext uri="{FF2B5EF4-FFF2-40B4-BE49-F238E27FC236}">
                <a16:creationId xmlns:a16="http://schemas.microsoft.com/office/drawing/2014/main" id="{0CADC7ED-721F-A236-FF21-15C09C8AC33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28652" y="2306658"/>
            <a:ext cx="1805798" cy="2244684"/>
          </a:xfrm>
          <a:prstGeom prst="rect">
            <a:avLst/>
          </a:prstGeom>
        </p:spPr>
      </p:pic>
    </p:spTree>
    <p:extLst>
      <p:ext uri="{BB962C8B-B14F-4D97-AF65-F5344CB8AC3E}">
        <p14:creationId xmlns:p14="http://schemas.microsoft.com/office/powerpoint/2010/main" val="359046227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itre et contenu court Solidarités">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5349C98A-CB83-AC06-5E64-733F50B606B4}"/>
              </a:ext>
            </a:extLst>
          </p:cNvPr>
          <p:cNvSpPr>
            <a:spLocks noGrp="1"/>
          </p:cNvSpPr>
          <p:nvPr>
            <p:ph type="body" sz="quarter" idx="10" hasCustomPrompt="1"/>
          </p:nvPr>
        </p:nvSpPr>
        <p:spPr>
          <a:xfrm>
            <a:off x="2881313" y="1665385"/>
            <a:ext cx="3381375" cy="4229100"/>
          </a:xfrm>
          <a:prstGeom prst="rect">
            <a:avLst/>
          </a:prstGeom>
        </p:spPr>
        <p:txBody>
          <a:bodyPr/>
          <a:lstStyle>
            <a:lvl1pPr marL="0" indent="0">
              <a:buNone/>
              <a:defRPr sz="1246" b="0"/>
            </a:lvl1pPr>
            <a:lvl2pPr>
              <a:defRPr lang="fr-FR" dirty="0" smtClean="0">
                <a:solidFill>
                  <a:srgbClr val="575756"/>
                </a:solidFill>
              </a:defRPr>
            </a:lvl2pPr>
            <a:lvl3pPr>
              <a:defRPr lang="fr-FR" dirty="0" smtClean="0">
                <a:solidFill>
                  <a:srgbClr val="575756"/>
                </a:solidFill>
              </a:defRPr>
            </a:lvl3pPr>
            <a:lvl4pPr>
              <a:defRPr lang="fr-FR" dirty="0" smtClean="0">
                <a:solidFill>
                  <a:srgbClr val="575756"/>
                </a:solidFill>
              </a:defRPr>
            </a:lvl4pPr>
            <a:lvl5pPr>
              <a:defRPr lang="fr-FR" dirty="0">
                <a:solidFill>
                  <a:srgbClr val="575756"/>
                </a:solidFill>
              </a:defRPr>
            </a:lvl5pPr>
          </a:lstStyle>
          <a:p>
            <a:pPr lvl="0"/>
            <a:r>
              <a:rPr lang="fr-FR"/>
              <a:t>Texte</a:t>
            </a:r>
          </a:p>
        </p:txBody>
      </p:sp>
      <p:sp>
        <p:nvSpPr>
          <p:cNvPr id="4" name="Titre 3">
            <a:extLst>
              <a:ext uri="{FF2B5EF4-FFF2-40B4-BE49-F238E27FC236}">
                <a16:creationId xmlns:a16="http://schemas.microsoft.com/office/drawing/2014/main" id="{5FE50EB2-968A-3535-D6CF-5BD98FD48C16}"/>
              </a:ext>
            </a:extLst>
          </p:cNvPr>
          <p:cNvSpPr>
            <a:spLocks noGrp="1"/>
          </p:cNvSpPr>
          <p:nvPr>
            <p:ph type="title" hasCustomPrompt="1"/>
          </p:nvPr>
        </p:nvSpPr>
        <p:spPr>
          <a:xfrm>
            <a:off x="628651" y="442197"/>
            <a:ext cx="3036095" cy="396000"/>
          </a:xfrm>
          <a:prstGeom prst="rect">
            <a:avLst/>
          </a:prstGeom>
          <a:ln>
            <a:noFill/>
          </a:ln>
        </p:spPr>
        <p:style>
          <a:lnRef idx="3">
            <a:schemeClr val="lt1"/>
          </a:lnRef>
          <a:fillRef idx="1">
            <a:schemeClr val="accent3"/>
          </a:fillRef>
          <a:effectRef idx="1">
            <a:schemeClr val="accent3"/>
          </a:effectRef>
          <a:fontRef idx="minor">
            <a:schemeClr val="lt1"/>
          </a:fontRef>
        </p:style>
        <p:txBody>
          <a:bodyPr/>
          <a:lstStyle>
            <a:lvl1pPr>
              <a:defRPr sz="2077">
                <a:solidFill>
                  <a:schemeClr val="bg1"/>
                </a:solidFill>
                <a:latin typeface="+mj-lt"/>
              </a:defRPr>
            </a:lvl1pPr>
          </a:lstStyle>
          <a:p>
            <a:r>
              <a:rPr lang="fr-FR"/>
              <a:t>Titre</a:t>
            </a:r>
          </a:p>
        </p:txBody>
      </p:sp>
      <p:pic>
        <p:nvPicPr>
          <p:cNvPr id="2" name="Image 1">
            <a:extLst>
              <a:ext uri="{FF2B5EF4-FFF2-40B4-BE49-F238E27FC236}">
                <a16:creationId xmlns:a16="http://schemas.microsoft.com/office/drawing/2014/main" id="{BBA697CB-A678-2CA1-30B9-CC4D93FE2215}"/>
              </a:ext>
              <a:ext uri="{C183D7F6-B498-43B3-948B-1728B52AA6E4}">
                <adec:decorative xmlns:adec="http://schemas.microsoft.com/office/drawing/2017/decorative" val="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858046" y="-447758"/>
            <a:ext cx="838199" cy="1733711"/>
          </a:xfrm>
          <a:prstGeom prst="rect">
            <a:avLst/>
          </a:prstGeom>
        </p:spPr>
      </p:pic>
      <p:pic>
        <p:nvPicPr>
          <p:cNvPr id="12" name="Image 11">
            <a:extLst>
              <a:ext uri="{FF2B5EF4-FFF2-40B4-BE49-F238E27FC236}">
                <a16:creationId xmlns:a16="http://schemas.microsoft.com/office/drawing/2014/main" id="{9C120C18-32CE-9253-074B-8A9B8337DD6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416984" y="6077935"/>
            <a:ext cx="2354788" cy="510781"/>
          </a:xfrm>
          <a:prstGeom prst="rect">
            <a:avLst/>
          </a:prstGeom>
        </p:spPr>
      </p:pic>
      <p:pic>
        <p:nvPicPr>
          <p:cNvPr id="3" name="Image 2" descr="Une image contenant dessin au trait&#10;&#10;Description générée automatiquement">
            <a:extLst>
              <a:ext uri="{FF2B5EF4-FFF2-40B4-BE49-F238E27FC236}">
                <a16:creationId xmlns:a16="http://schemas.microsoft.com/office/drawing/2014/main" id="{33228BEE-E7EC-E4B6-D46C-0BA8E741539B}"/>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28652" y="2306658"/>
            <a:ext cx="1805798" cy="2244684"/>
          </a:xfrm>
          <a:prstGeom prst="rect">
            <a:avLst/>
          </a:prstGeom>
        </p:spPr>
      </p:pic>
    </p:spTree>
    <p:extLst>
      <p:ext uri="{BB962C8B-B14F-4D97-AF65-F5344CB8AC3E}">
        <p14:creationId xmlns:p14="http://schemas.microsoft.com/office/powerpoint/2010/main" val="203853506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Introduction / Texte court Access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82AD9D-218B-BA62-094E-B2EBF22D0323}"/>
              </a:ext>
            </a:extLst>
          </p:cNvPr>
          <p:cNvSpPr>
            <a:spLocks noGrp="1"/>
          </p:cNvSpPr>
          <p:nvPr>
            <p:ph type="title" hasCustomPrompt="1"/>
          </p:nvPr>
        </p:nvSpPr>
        <p:spPr>
          <a:xfrm>
            <a:off x="2133774" y="3225338"/>
            <a:ext cx="4876454" cy="3390352"/>
          </a:xfrm>
          <a:prstGeom prst="rect">
            <a:avLst/>
          </a:prstGeom>
        </p:spPr>
        <p:txBody>
          <a:bodyPr/>
          <a:lstStyle>
            <a:lvl1pPr algn="ctr">
              <a:defRPr sz="1246">
                <a:latin typeface="+mn-lt"/>
              </a:defRPr>
            </a:lvl1pPr>
          </a:lstStyle>
          <a:p>
            <a:r>
              <a:rPr lang="fr-FR"/>
              <a:t>Texte</a:t>
            </a:r>
          </a:p>
        </p:txBody>
      </p:sp>
      <p:sp>
        <p:nvSpPr>
          <p:cNvPr id="3" name="Espace réservé du numéro de diapositive 2">
            <a:extLst>
              <a:ext uri="{FF2B5EF4-FFF2-40B4-BE49-F238E27FC236}">
                <a16:creationId xmlns:a16="http://schemas.microsoft.com/office/drawing/2014/main" id="{71C204F7-B903-3C26-C7A5-F5F40FD2EDEE}"/>
              </a:ext>
            </a:extLst>
          </p:cNvPr>
          <p:cNvSpPr>
            <a:spLocks noGrp="1"/>
          </p:cNvSpPr>
          <p:nvPr>
            <p:ph type="sldNum" sz="quarter" idx="10"/>
          </p:nvPr>
        </p:nvSpPr>
        <p:spPr/>
        <p:txBody>
          <a:bodyPr/>
          <a:lstStyle/>
          <a:p>
            <a:fld id="{5589C82F-3876-4325-BCDF-968E026AE13D}" type="slidenum">
              <a:rPr lang="fr-FR" smtClean="0"/>
              <a:pPr/>
              <a:t>‹N°›</a:t>
            </a:fld>
            <a:endParaRPr lang="fr-FR"/>
          </a:p>
        </p:txBody>
      </p:sp>
      <p:pic>
        <p:nvPicPr>
          <p:cNvPr id="6" name="Image 5">
            <a:extLst>
              <a:ext uri="{FF2B5EF4-FFF2-40B4-BE49-F238E27FC236}">
                <a16:creationId xmlns:a16="http://schemas.microsoft.com/office/drawing/2014/main" id="{F21D87A1-F8B2-7028-68E8-331D9A53B6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416984" y="6077934"/>
            <a:ext cx="2354788" cy="519438"/>
          </a:xfrm>
          <a:prstGeom prst="rect">
            <a:avLst/>
          </a:prstGeom>
        </p:spPr>
      </p:pic>
      <p:pic>
        <p:nvPicPr>
          <p:cNvPr id="4" name="Image 3">
            <a:extLst>
              <a:ext uri="{FF2B5EF4-FFF2-40B4-BE49-F238E27FC236}">
                <a16:creationId xmlns:a16="http://schemas.microsoft.com/office/drawing/2014/main" id="{720510CA-23EF-1859-16EE-CDF01D1F914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97064" y="407025"/>
            <a:ext cx="5149873" cy="2569619"/>
          </a:xfrm>
          <a:prstGeom prst="rect">
            <a:avLst/>
          </a:prstGeom>
        </p:spPr>
      </p:pic>
    </p:spTree>
    <p:extLst>
      <p:ext uri="{BB962C8B-B14F-4D97-AF65-F5344CB8AC3E}">
        <p14:creationId xmlns:p14="http://schemas.microsoft.com/office/powerpoint/2010/main" val="40520220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1_Introduction / Texte court Solidarité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82AD9D-218B-BA62-094E-B2EBF22D0323}"/>
              </a:ext>
            </a:extLst>
          </p:cNvPr>
          <p:cNvSpPr>
            <a:spLocks noGrp="1"/>
          </p:cNvSpPr>
          <p:nvPr>
            <p:ph type="title" hasCustomPrompt="1"/>
          </p:nvPr>
        </p:nvSpPr>
        <p:spPr>
          <a:xfrm>
            <a:off x="2133774" y="3225338"/>
            <a:ext cx="4876454" cy="3390352"/>
          </a:xfrm>
          <a:prstGeom prst="rect">
            <a:avLst/>
          </a:prstGeom>
        </p:spPr>
        <p:txBody>
          <a:bodyPr/>
          <a:lstStyle>
            <a:lvl1pPr algn="ctr">
              <a:defRPr sz="1246">
                <a:latin typeface="+mn-lt"/>
              </a:defRPr>
            </a:lvl1pPr>
          </a:lstStyle>
          <a:p>
            <a:r>
              <a:rPr lang="fr-FR"/>
              <a:t>Texte</a:t>
            </a:r>
          </a:p>
        </p:txBody>
      </p:sp>
      <p:sp>
        <p:nvSpPr>
          <p:cNvPr id="3" name="Espace réservé du numéro de diapositive 2">
            <a:extLst>
              <a:ext uri="{FF2B5EF4-FFF2-40B4-BE49-F238E27FC236}">
                <a16:creationId xmlns:a16="http://schemas.microsoft.com/office/drawing/2014/main" id="{71C204F7-B903-3C26-C7A5-F5F40FD2EDEE}"/>
              </a:ext>
            </a:extLst>
          </p:cNvPr>
          <p:cNvSpPr>
            <a:spLocks noGrp="1"/>
          </p:cNvSpPr>
          <p:nvPr>
            <p:ph type="sldNum" sz="quarter" idx="10"/>
          </p:nvPr>
        </p:nvSpPr>
        <p:spPr/>
        <p:txBody>
          <a:bodyPr/>
          <a:lstStyle/>
          <a:p>
            <a:fld id="{5589C82F-3876-4325-BCDF-968E026AE13D}" type="slidenum">
              <a:rPr lang="fr-FR" smtClean="0"/>
              <a:pPr/>
              <a:t>‹N°›</a:t>
            </a:fld>
            <a:endParaRPr lang="fr-FR"/>
          </a:p>
        </p:txBody>
      </p:sp>
      <p:pic>
        <p:nvPicPr>
          <p:cNvPr id="8" name="Image 7">
            <a:extLst>
              <a:ext uri="{FF2B5EF4-FFF2-40B4-BE49-F238E27FC236}">
                <a16:creationId xmlns:a16="http://schemas.microsoft.com/office/drawing/2014/main" id="{D76A0D89-08EA-0392-AD26-33E964AF5F8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416984" y="6077935"/>
            <a:ext cx="2354788" cy="510781"/>
          </a:xfrm>
          <a:prstGeom prst="rect">
            <a:avLst/>
          </a:prstGeom>
        </p:spPr>
      </p:pic>
      <p:pic>
        <p:nvPicPr>
          <p:cNvPr id="4" name="Image 3">
            <a:extLst>
              <a:ext uri="{FF2B5EF4-FFF2-40B4-BE49-F238E27FC236}">
                <a16:creationId xmlns:a16="http://schemas.microsoft.com/office/drawing/2014/main" id="{424392AA-7759-7B9E-3626-3F76CFAF831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97064" y="417535"/>
            <a:ext cx="5149873" cy="2569619"/>
          </a:xfrm>
          <a:prstGeom prst="rect">
            <a:avLst/>
          </a:prstGeom>
        </p:spPr>
      </p:pic>
    </p:spTree>
    <p:extLst>
      <p:ext uri="{BB962C8B-B14F-4D97-AF65-F5344CB8AC3E}">
        <p14:creationId xmlns:p14="http://schemas.microsoft.com/office/powerpoint/2010/main" val="141974693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2_Introduction / Texte cour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82AD9D-218B-BA62-094E-B2EBF22D0323}"/>
              </a:ext>
            </a:extLst>
          </p:cNvPr>
          <p:cNvSpPr>
            <a:spLocks noGrp="1"/>
          </p:cNvSpPr>
          <p:nvPr>
            <p:ph type="title" hasCustomPrompt="1"/>
          </p:nvPr>
        </p:nvSpPr>
        <p:spPr>
          <a:xfrm>
            <a:off x="2133774" y="3225338"/>
            <a:ext cx="4876454" cy="3390352"/>
          </a:xfrm>
          <a:prstGeom prst="rect">
            <a:avLst/>
          </a:prstGeom>
        </p:spPr>
        <p:txBody>
          <a:bodyPr/>
          <a:lstStyle>
            <a:lvl1pPr algn="ctr">
              <a:defRPr sz="1246">
                <a:latin typeface="+mn-lt"/>
              </a:defRPr>
            </a:lvl1pPr>
          </a:lstStyle>
          <a:p>
            <a:r>
              <a:rPr lang="fr-FR"/>
              <a:t>Texte</a:t>
            </a:r>
          </a:p>
        </p:txBody>
      </p:sp>
      <p:sp>
        <p:nvSpPr>
          <p:cNvPr id="3" name="Espace réservé du numéro de diapositive 2">
            <a:extLst>
              <a:ext uri="{FF2B5EF4-FFF2-40B4-BE49-F238E27FC236}">
                <a16:creationId xmlns:a16="http://schemas.microsoft.com/office/drawing/2014/main" id="{71C204F7-B903-3C26-C7A5-F5F40FD2EDEE}"/>
              </a:ext>
            </a:extLst>
          </p:cNvPr>
          <p:cNvSpPr>
            <a:spLocks noGrp="1"/>
          </p:cNvSpPr>
          <p:nvPr>
            <p:ph type="sldNum" sz="quarter" idx="10"/>
          </p:nvPr>
        </p:nvSpPr>
        <p:spPr/>
        <p:txBody>
          <a:bodyPr/>
          <a:lstStyle/>
          <a:p>
            <a:fld id="{5589C82F-3876-4325-BCDF-968E026AE13D}" type="slidenum">
              <a:rPr lang="fr-FR" smtClean="0"/>
              <a:pPr/>
              <a:t>‹N°›</a:t>
            </a:fld>
            <a:endParaRPr lang="fr-FR"/>
          </a:p>
        </p:txBody>
      </p:sp>
      <p:pic>
        <p:nvPicPr>
          <p:cNvPr id="7" name="Image 6">
            <a:extLst>
              <a:ext uri="{FF2B5EF4-FFF2-40B4-BE49-F238E27FC236}">
                <a16:creationId xmlns:a16="http://schemas.microsoft.com/office/drawing/2014/main" id="{36CE2287-5BE0-556F-84F8-177D9E35C44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323150" y="5990341"/>
            <a:ext cx="1425897" cy="610366"/>
          </a:xfrm>
          <a:prstGeom prst="rect">
            <a:avLst/>
          </a:prstGeom>
        </p:spPr>
      </p:pic>
      <p:pic>
        <p:nvPicPr>
          <p:cNvPr id="4" name="Image 3">
            <a:extLst>
              <a:ext uri="{FF2B5EF4-FFF2-40B4-BE49-F238E27FC236}">
                <a16:creationId xmlns:a16="http://schemas.microsoft.com/office/drawing/2014/main" id="{4717F683-D465-CB08-5AE1-71CDC61FA50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97064" y="407025"/>
            <a:ext cx="5149873" cy="2569619"/>
          </a:xfrm>
          <a:prstGeom prst="rect">
            <a:avLst/>
          </a:prstGeom>
        </p:spPr>
      </p:pic>
    </p:spTree>
    <p:extLst>
      <p:ext uri="{BB962C8B-B14F-4D97-AF65-F5344CB8AC3E}">
        <p14:creationId xmlns:p14="http://schemas.microsoft.com/office/powerpoint/2010/main" val="17865682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exte et image">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70EF96ED-3BDA-7399-85C0-67079B5345E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57201" y="5295207"/>
            <a:ext cx="3603399" cy="1379912"/>
          </a:xfrm>
          <a:prstGeom prst="rect">
            <a:avLst/>
          </a:prstGeom>
        </p:spPr>
      </p:pic>
      <p:sp>
        <p:nvSpPr>
          <p:cNvPr id="6" name="Espace réservé du texte 5">
            <a:extLst>
              <a:ext uri="{FF2B5EF4-FFF2-40B4-BE49-F238E27FC236}">
                <a16:creationId xmlns:a16="http://schemas.microsoft.com/office/drawing/2014/main" id="{092C976A-8BFB-2D28-D16F-912FCF935381}"/>
              </a:ext>
            </a:extLst>
          </p:cNvPr>
          <p:cNvSpPr>
            <a:spLocks noGrp="1"/>
          </p:cNvSpPr>
          <p:nvPr>
            <p:ph type="body" sz="quarter" idx="10" hasCustomPrompt="1"/>
          </p:nvPr>
        </p:nvSpPr>
        <p:spPr>
          <a:xfrm>
            <a:off x="609600" y="596900"/>
            <a:ext cx="3676650" cy="5016500"/>
          </a:xfrm>
          <a:prstGeom prst="rect">
            <a:avLst/>
          </a:prstGeom>
          <a:noFill/>
          <a:ln>
            <a:noFill/>
          </a:ln>
        </p:spPr>
        <p:style>
          <a:lnRef idx="0">
            <a:scrgbClr r="0" g="0" b="0"/>
          </a:lnRef>
          <a:fillRef idx="0">
            <a:scrgbClr r="0" g="0" b="0"/>
          </a:fillRef>
          <a:effectRef idx="0">
            <a:scrgbClr r="0" g="0" b="0"/>
          </a:effectRef>
          <a:fontRef idx="minor">
            <a:schemeClr val="dk1"/>
          </a:fontRef>
        </p:style>
        <p:txBody>
          <a:bodyPr/>
          <a:lstStyle>
            <a:lvl1pPr marL="0" indent="0">
              <a:buNone/>
              <a:defRPr sz="1246" b="0"/>
            </a:lvl1pPr>
            <a:lvl2pPr>
              <a:defRPr>
                <a:solidFill>
                  <a:srgbClr val="575756"/>
                </a:solidFill>
              </a:defRPr>
            </a:lvl2pPr>
            <a:lvl3pPr>
              <a:defRPr>
                <a:solidFill>
                  <a:srgbClr val="575756"/>
                </a:solidFill>
              </a:defRPr>
            </a:lvl3pPr>
            <a:lvl4pPr>
              <a:defRPr>
                <a:solidFill>
                  <a:srgbClr val="575756"/>
                </a:solidFill>
              </a:defRPr>
            </a:lvl4pPr>
            <a:lvl5pPr>
              <a:defRPr>
                <a:solidFill>
                  <a:srgbClr val="575756"/>
                </a:solidFill>
              </a:defRPr>
            </a:lvl5pPr>
          </a:lstStyle>
          <a:p>
            <a:pPr lvl="0"/>
            <a:r>
              <a:rPr lang="fr-FR"/>
              <a:t>Texte</a:t>
            </a:r>
          </a:p>
        </p:txBody>
      </p:sp>
      <p:sp>
        <p:nvSpPr>
          <p:cNvPr id="8" name="Espace réservé pour une image  7">
            <a:extLst>
              <a:ext uri="{FF2B5EF4-FFF2-40B4-BE49-F238E27FC236}">
                <a16:creationId xmlns:a16="http://schemas.microsoft.com/office/drawing/2014/main" id="{6E260531-99AB-D8ED-B0E4-A1E78CF42D18}"/>
              </a:ext>
            </a:extLst>
          </p:cNvPr>
          <p:cNvSpPr>
            <a:spLocks noGrp="1"/>
          </p:cNvSpPr>
          <p:nvPr>
            <p:ph type="pic" sz="quarter" idx="11"/>
          </p:nvPr>
        </p:nvSpPr>
        <p:spPr>
          <a:xfrm>
            <a:off x="4438650" y="596900"/>
            <a:ext cx="3752850" cy="5003800"/>
          </a:xfrm>
          <a:prstGeom prst="rect">
            <a:avLst/>
          </a:prstGeom>
        </p:spPr>
        <p:txBody>
          <a:bodyPr/>
          <a:lstStyle/>
          <a:p>
            <a:r>
              <a:rPr lang="fr-FR"/>
              <a:t>Cliquez sur l'icône pour ajouter une image</a:t>
            </a:r>
          </a:p>
        </p:txBody>
      </p:sp>
      <p:pic>
        <p:nvPicPr>
          <p:cNvPr id="4" name="Image 3">
            <a:extLst>
              <a:ext uri="{FF2B5EF4-FFF2-40B4-BE49-F238E27FC236}">
                <a16:creationId xmlns:a16="http://schemas.microsoft.com/office/drawing/2014/main" id="{4A226209-4F49-1267-0712-68BBD972263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323150" y="5990341"/>
            <a:ext cx="1425897" cy="610366"/>
          </a:xfrm>
          <a:prstGeom prst="rect">
            <a:avLst/>
          </a:prstGeom>
        </p:spPr>
      </p:pic>
    </p:spTree>
    <p:extLst>
      <p:ext uri="{BB962C8B-B14F-4D97-AF65-F5344CB8AC3E}">
        <p14:creationId xmlns:p14="http://schemas.microsoft.com/office/powerpoint/2010/main" val="235396655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exte et image Solidarités">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1A65AB2C-D32B-4404-4FED-211CCC73BD2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57201" y="5295207"/>
            <a:ext cx="3603399" cy="1379912"/>
          </a:xfrm>
          <a:prstGeom prst="rect">
            <a:avLst/>
          </a:prstGeom>
        </p:spPr>
      </p:pic>
      <p:sp>
        <p:nvSpPr>
          <p:cNvPr id="6" name="Espace réservé du texte 5">
            <a:extLst>
              <a:ext uri="{FF2B5EF4-FFF2-40B4-BE49-F238E27FC236}">
                <a16:creationId xmlns:a16="http://schemas.microsoft.com/office/drawing/2014/main" id="{092C976A-8BFB-2D28-D16F-912FCF935381}"/>
              </a:ext>
            </a:extLst>
          </p:cNvPr>
          <p:cNvSpPr>
            <a:spLocks noGrp="1"/>
          </p:cNvSpPr>
          <p:nvPr>
            <p:ph type="body" sz="quarter" idx="10" hasCustomPrompt="1"/>
          </p:nvPr>
        </p:nvSpPr>
        <p:spPr>
          <a:xfrm>
            <a:off x="609600" y="596900"/>
            <a:ext cx="3676650" cy="5016500"/>
          </a:xfrm>
          <a:prstGeom prst="rect">
            <a:avLst/>
          </a:prstGeom>
          <a:noFill/>
          <a:ln>
            <a:noFill/>
          </a:ln>
        </p:spPr>
        <p:style>
          <a:lnRef idx="0">
            <a:scrgbClr r="0" g="0" b="0"/>
          </a:lnRef>
          <a:fillRef idx="0">
            <a:scrgbClr r="0" g="0" b="0"/>
          </a:fillRef>
          <a:effectRef idx="0">
            <a:scrgbClr r="0" g="0" b="0"/>
          </a:effectRef>
          <a:fontRef idx="minor">
            <a:schemeClr val="dk1"/>
          </a:fontRef>
        </p:style>
        <p:txBody>
          <a:bodyPr/>
          <a:lstStyle>
            <a:lvl1pPr marL="0" indent="0">
              <a:buNone/>
              <a:defRPr sz="1246" b="0">
                <a:solidFill>
                  <a:schemeClr val="accent3"/>
                </a:solidFill>
              </a:defRPr>
            </a:lvl1pPr>
            <a:lvl2pPr>
              <a:defRPr>
                <a:solidFill>
                  <a:srgbClr val="575756"/>
                </a:solidFill>
              </a:defRPr>
            </a:lvl2pPr>
            <a:lvl3pPr>
              <a:defRPr>
                <a:solidFill>
                  <a:srgbClr val="575756"/>
                </a:solidFill>
              </a:defRPr>
            </a:lvl3pPr>
            <a:lvl4pPr>
              <a:defRPr>
                <a:solidFill>
                  <a:srgbClr val="575756"/>
                </a:solidFill>
              </a:defRPr>
            </a:lvl4pPr>
            <a:lvl5pPr>
              <a:defRPr>
                <a:solidFill>
                  <a:srgbClr val="575756"/>
                </a:solidFill>
              </a:defRPr>
            </a:lvl5pPr>
          </a:lstStyle>
          <a:p>
            <a:pPr lvl="0"/>
            <a:r>
              <a:rPr lang="fr-FR"/>
              <a:t>Texte</a:t>
            </a:r>
          </a:p>
        </p:txBody>
      </p:sp>
      <p:sp>
        <p:nvSpPr>
          <p:cNvPr id="8" name="Espace réservé pour une image  7">
            <a:extLst>
              <a:ext uri="{FF2B5EF4-FFF2-40B4-BE49-F238E27FC236}">
                <a16:creationId xmlns:a16="http://schemas.microsoft.com/office/drawing/2014/main" id="{6E260531-99AB-D8ED-B0E4-A1E78CF42D18}"/>
              </a:ext>
            </a:extLst>
          </p:cNvPr>
          <p:cNvSpPr>
            <a:spLocks noGrp="1"/>
          </p:cNvSpPr>
          <p:nvPr>
            <p:ph type="pic" sz="quarter" idx="11"/>
          </p:nvPr>
        </p:nvSpPr>
        <p:spPr>
          <a:xfrm>
            <a:off x="4438650" y="596900"/>
            <a:ext cx="3752850" cy="5003800"/>
          </a:xfrm>
          <a:prstGeom prst="rect">
            <a:avLst/>
          </a:prstGeom>
        </p:spPr>
        <p:txBody>
          <a:bodyPr/>
          <a:lstStyle/>
          <a:p>
            <a:r>
              <a:rPr lang="fr-FR"/>
              <a:t>Cliquez sur l'icône pour ajouter une image</a:t>
            </a:r>
          </a:p>
        </p:txBody>
      </p:sp>
      <p:pic>
        <p:nvPicPr>
          <p:cNvPr id="5" name="Image 4">
            <a:extLst>
              <a:ext uri="{FF2B5EF4-FFF2-40B4-BE49-F238E27FC236}">
                <a16:creationId xmlns:a16="http://schemas.microsoft.com/office/drawing/2014/main" id="{C8D63401-8944-9225-F868-57CB7BF7CE9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416984" y="6077935"/>
            <a:ext cx="2354788" cy="510781"/>
          </a:xfrm>
          <a:prstGeom prst="rect">
            <a:avLst/>
          </a:prstGeom>
        </p:spPr>
      </p:pic>
    </p:spTree>
    <p:extLst>
      <p:ext uri="{BB962C8B-B14F-4D97-AF65-F5344CB8AC3E}">
        <p14:creationId xmlns:p14="http://schemas.microsoft.com/office/powerpoint/2010/main" val="3988076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Deux contenus">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82D2D94B-FEC2-4EB8-A3A2-98FA39FA3BB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Espace réservé du contenu 2">
            <a:extLst>
              <a:ext uri="{FF2B5EF4-FFF2-40B4-BE49-F238E27FC236}">
                <a16:creationId xmlns:a16="http://schemas.microsoft.com/office/drawing/2014/main" id="{0BDB7F4A-F4D6-4558-9C28-6B4F1209EFAF}"/>
              </a:ext>
            </a:extLst>
          </p:cNvPr>
          <p:cNvSpPr>
            <a:spLocks noGrp="1"/>
          </p:cNvSpPr>
          <p:nvPr>
            <p:ph sz="half" idx="1"/>
          </p:nvPr>
        </p:nvSpPr>
        <p:spPr>
          <a:xfrm>
            <a:off x="628650" y="1825626"/>
            <a:ext cx="3886200" cy="4103835"/>
          </a:xfrm>
          <a:prstGeom prst="rect">
            <a:avLst/>
          </a:prstGeom>
        </p:spPr>
        <p:txBody>
          <a:bodyPr/>
          <a:lstStyle>
            <a:lvl1pPr>
              <a:defRPr>
                <a:solidFill>
                  <a:srgbClr val="EB5B3F"/>
                </a:solidFill>
              </a:defRPr>
            </a:lvl1pPr>
            <a:lvl2pPr>
              <a:defRPr>
                <a:solidFill>
                  <a:srgbClr val="003F7A"/>
                </a:solidFill>
              </a:defRPr>
            </a:lvl2pPr>
            <a:lvl3pPr>
              <a:defRPr>
                <a:solidFill>
                  <a:srgbClr val="003F7A"/>
                </a:solidFill>
              </a:defRPr>
            </a:lvl3pPr>
            <a:lvl4pPr>
              <a:defRPr>
                <a:solidFill>
                  <a:srgbClr val="003F7A"/>
                </a:solidFill>
              </a:defRPr>
            </a:lvl4pPr>
            <a:lvl5pPr>
              <a:defRPr>
                <a:solidFill>
                  <a:srgbClr val="003F7A"/>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2FBCBBA5-2C08-4C91-9132-0A77CFA1041F}"/>
              </a:ext>
            </a:extLst>
          </p:cNvPr>
          <p:cNvSpPr>
            <a:spLocks noGrp="1"/>
          </p:cNvSpPr>
          <p:nvPr>
            <p:ph sz="half" idx="2"/>
          </p:nvPr>
        </p:nvSpPr>
        <p:spPr>
          <a:xfrm>
            <a:off x="4629150" y="1825626"/>
            <a:ext cx="3886200" cy="4103835"/>
          </a:xfrm>
          <a:prstGeom prst="rect">
            <a:avLst/>
          </a:prstGeom>
        </p:spPr>
        <p:txBody>
          <a:bodyPr/>
          <a:lstStyle>
            <a:lvl1pPr>
              <a:defRPr>
                <a:solidFill>
                  <a:srgbClr val="EB5B3F"/>
                </a:solidFill>
              </a:defRPr>
            </a:lvl1pPr>
            <a:lvl2pPr>
              <a:defRPr>
                <a:solidFill>
                  <a:srgbClr val="003F7A"/>
                </a:solidFill>
              </a:defRPr>
            </a:lvl2pPr>
            <a:lvl3pPr>
              <a:defRPr>
                <a:solidFill>
                  <a:srgbClr val="003F7A"/>
                </a:solidFill>
              </a:defRPr>
            </a:lvl3pPr>
            <a:lvl4pPr>
              <a:defRPr>
                <a:solidFill>
                  <a:srgbClr val="003F7A"/>
                </a:solidFill>
              </a:defRPr>
            </a:lvl4pPr>
            <a:lvl5pPr>
              <a:defRPr>
                <a:solidFill>
                  <a:srgbClr val="003F7A"/>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Espace réservé du titre 1">
            <a:extLst>
              <a:ext uri="{FF2B5EF4-FFF2-40B4-BE49-F238E27FC236}">
                <a16:creationId xmlns:a16="http://schemas.microsoft.com/office/drawing/2014/main" id="{62C070B8-7D0C-454D-A26D-6BFAE35D9669}"/>
              </a:ext>
            </a:extLst>
          </p:cNvPr>
          <p:cNvSpPr>
            <a:spLocks noGrp="1"/>
          </p:cNvSpPr>
          <p:nvPr>
            <p:ph type="title" hasCustomPrompt="1"/>
          </p:nvPr>
        </p:nvSpPr>
        <p:spPr>
          <a:xfrm>
            <a:off x="3158863" y="393914"/>
            <a:ext cx="5356487" cy="428478"/>
          </a:xfrm>
          <a:prstGeom prst="rect">
            <a:avLst/>
          </a:prstGeom>
        </p:spPr>
        <p:txBody>
          <a:bodyPr vert="horz" lIns="91440" tIns="45720" rIns="91440" bIns="45720" rtlCol="0" anchor="ctr">
            <a:noAutofit/>
          </a:bodyPr>
          <a:lstStyle>
            <a:lvl1pPr algn="r">
              <a:defRPr sz="3200">
                <a:solidFill>
                  <a:srgbClr val="003F7A"/>
                </a:solidFill>
              </a:defRPr>
            </a:lvl1pPr>
          </a:lstStyle>
          <a:p>
            <a:r>
              <a:rPr lang="fr-FR"/>
              <a:t>MODIFIEZ LE STYLE DU TITRE</a:t>
            </a:r>
          </a:p>
        </p:txBody>
      </p:sp>
      <p:sp>
        <p:nvSpPr>
          <p:cNvPr id="11" name="Espace réservé du numéro de diapositive 5">
            <a:extLst>
              <a:ext uri="{FF2B5EF4-FFF2-40B4-BE49-F238E27FC236}">
                <a16:creationId xmlns:a16="http://schemas.microsoft.com/office/drawing/2014/main" id="{9ED3BBF1-FB49-4BE8-9041-06251FD8B340}"/>
              </a:ext>
            </a:extLst>
          </p:cNvPr>
          <p:cNvSpPr>
            <a:spLocks noGrp="1"/>
          </p:cNvSpPr>
          <p:nvPr>
            <p:ph type="sldNum" sz="quarter" idx="12"/>
          </p:nvPr>
        </p:nvSpPr>
        <p:spPr>
          <a:xfrm>
            <a:off x="158489" y="6290363"/>
            <a:ext cx="2057400" cy="365125"/>
          </a:xfrm>
          <a:prstGeom prst="rect">
            <a:avLst/>
          </a:prstGeom>
        </p:spPr>
        <p:txBody>
          <a:bodyPr/>
          <a:lstStyle>
            <a:lvl1pPr algn="l">
              <a:defRPr>
                <a:solidFill>
                  <a:srgbClr val="EB5B3F"/>
                </a:solidFill>
              </a:defRPr>
            </a:lvl1pPr>
          </a:lstStyle>
          <a:p>
            <a:fld id="{E24E489B-1724-4A08-9582-A3F50A9FA3BC}" type="slidenum">
              <a:rPr lang="fr-FR" smtClean="0"/>
              <a:pPr/>
              <a:t>‹N°›</a:t>
            </a:fld>
            <a:endParaRPr lang="fr-FR"/>
          </a:p>
        </p:txBody>
      </p:sp>
    </p:spTree>
    <p:extLst>
      <p:ext uri="{BB962C8B-B14F-4D97-AF65-F5344CB8AC3E}">
        <p14:creationId xmlns:p14="http://schemas.microsoft.com/office/powerpoint/2010/main" val="104465696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1_Texte et image Accession">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4B530CD8-6D9C-6D00-32F0-1E648947BDA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57201" y="5295207"/>
            <a:ext cx="3603399" cy="1379912"/>
          </a:xfrm>
          <a:prstGeom prst="rect">
            <a:avLst/>
          </a:prstGeom>
        </p:spPr>
      </p:pic>
      <p:sp>
        <p:nvSpPr>
          <p:cNvPr id="6" name="Espace réservé du texte 5">
            <a:extLst>
              <a:ext uri="{FF2B5EF4-FFF2-40B4-BE49-F238E27FC236}">
                <a16:creationId xmlns:a16="http://schemas.microsoft.com/office/drawing/2014/main" id="{092C976A-8BFB-2D28-D16F-912FCF935381}"/>
              </a:ext>
            </a:extLst>
          </p:cNvPr>
          <p:cNvSpPr>
            <a:spLocks noGrp="1"/>
          </p:cNvSpPr>
          <p:nvPr>
            <p:ph type="body" sz="quarter" idx="10" hasCustomPrompt="1"/>
          </p:nvPr>
        </p:nvSpPr>
        <p:spPr>
          <a:xfrm>
            <a:off x="609600" y="596900"/>
            <a:ext cx="3676650" cy="5016500"/>
          </a:xfrm>
          <a:prstGeom prst="rect">
            <a:avLst/>
          </a:prstGeom>
          <a:noFill/>
          <a:ln>
            <a:noFill/>
          </a:ln>
        </p:spPr>
        <p:style>
          <a:lnRef idx="0">
            <a:scrgbClr r="0" g="0" b="0"/>
          </a:lnRef>
          <a:fillRef idx="0">
            <a:scrgbClr r="0" g="0" b="0"/>
          </a:fillRef>
          <a:effectRef idx="0">
            <a:scrgbClr r="0" g="0" b="0"/>
          </a:effectRef>
          <a:fontRef idx="minor">
            <a:schemeClr val="dk1"/>
          </a:fontRef>
        </p:style>
        <p:txBody>
          <a:bodyPr/>
          <a:lstStyle>
            <a:lvl1pPr marL="0" indent="0">
              <a:buNone/>
              <a:defRPr sz="1246" b="0">
                <a:solidFill>
                  <a:sysClr val="windowText" lastClr="000000"/>
                </a:solidFill>
              </a:defRPr>
            </a:lvl1pPr>
            <a:lvl2pPr>
              <a:defRPr>
                <a:solidFill>
                  <a:srgbClr val="575756"/>
                </a:solidFill>
              </a:defRPr>
            </a:lvl2pPr>
            <a:lvl3pPr>
              <a:defRPr>
                <a:solidFill>
                  <a:srgbClr val="575756"/>
                </a:solidFill>
              </a:defRPr>
            </a:lvl3pPr>
            <a:lvl4pPr>
              <a:defRPr>
                <a:solidFill>
                  <a:srgbClr val="575756"/>
                </a:solidFill>
              </a:defRPr>
            </a:lvl4pPr>
            <a:lvl5pPr>
              <a:defRPr>
                <a:solidFill>
                  <a:srgbClr val="575756"/>
                </a:solidFill>
              </a:defRPr>
            </a:lvl5pPr>
          </a:lstStyle>
          <a:p>
            <a:pPr lvl="0"/>
            <a:r>
              <a:rPr lang="fr-FR"/>
              <a:t>Texte</a:t>
            </a:r>
          </a:p>
        </p:txBody>
      </p:sp>
      <p:sp>
        <p:nvSpPr>
          <p:cNvPr id="8" name="Espace réservé pour une image  7">
            <a:extLst>
              <a:ext uri="{FF2B5EF4-FFF2-40B4-BE49-F238E27FC236}">
                <a16:creationId xmlns:a16="http://schemas.microsoft.com/office/drawing/2014/main" id="{6E260531-99AB-D8ED-B0E4-A1E78CF42D18}"/>
              </a:ext>
            </a:extLst>
          </p:cNvPr>
          <p:cNvSpPr>
            <a:spLocks noGrp="1"/>
          </p:cNvSpPr>
          <p:nvPr>
            <p:ph type="pic" sz="quarter" idx="11"/>
          </p:nvPr>
        </p:nvSpPr>
        <p:spPr>
          <a:xfrm>
            <a:off x="4438650" y="596900"/>
            <a:ext cx="3752850" cy="5003800"/>
          </a:xfrm>
          <a:prstGeom prst="rect">
            <a:avLst/>
          </a:prstGeom>
        </p:spPr>
        <p:txBody>
          <a:bodyPr/>
          <a:lstStyle/>
          <a:p>
            <a:r>
              <a:rPr lang="fr-FR"/>
              <a:t>Cliquez sur l'icône pour ajouter une image</a:t>
            </a:r>
          </a:p>
        </p:txBody>
      </p:sp>
      <p:pic>
        <p:nvPicPr>
          <p:cNvPr id="5" name="Image 4">
            <a:extLst>
              <a:ext uri="{FF2B5EF4-FFF2-40B4-BE49-F238E27FC236}">
                <a16:creationId xmlns:a16="http://schemas.microsoft.com/office/drawing/2014/main" id="{9EAD8F06-7409-FEFA-AC94-E2E457D6526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416984" y="6077934"/>
            <a:ext cx="2354788" cy="519438"/>
          </a:xfrm>
          <a:prstGeom prst="rect">
            <a:avLst/>
          </a:prstGeom>
        </p:spPr>
      </p:pic>
    </p:spTree>
    <p:extLst>
      <p:ext uri="{BB962C8B-B14F-4D97-AF65-F5344CB8AC3E}">
        <p14:creationId xmlns:p14="http://schemas.microsoft.com/office/powerpoint/2010/main" val="85345046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2 Titres et texte">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E7B7B405-507E-9796-8E11-7D24C2334A24}"/>
              </a:ext>
            </a:extLst>
          </p:cNvPr>
          <p:cNvSpPr>
            <a:spLocks noGrp="1"/>
          </p:cNvSpPr>
          <p:nvPr>
            <p:ph type="title" hasCustomPrompt="1"/>
          </p:nvPr>
        </p:nvSpPr>
        <p:spPr>
          <a:xfrm>
            <a:off x="643422" y="3301702"/>
            <a:ext cx="2309328" cy="341817"/>
          </a:xfrm>
          <a:prstGeom prst="rect">
            <a:avLst/>
          </a:prstGeom>
          <a:noFill/>
          <a:ln>
            <a:noFill/>
          </a:ln>
        </p:spPr>
        <p:style>
          <a:lnRef idx="3">
            <a:schemeClr val="lt1"/>
          </a:lnRef>
          <a:fillRef idx="1">
            <a:schemeClr val="dk1"/>
          </a:fillRef>
          <a:effectRef idx="1">
            <a:schemeClr val="dk1"/>
          </a:effectRef>
          <a:fontRef idx="minor">
            <a:schemeClr val="lt1"/>
          </a:fontRef>
        </p:style>
        <p:txBody>
          <a:bodyPr anchor="b"/>
          <a:lstStyle>
            <a:lvl1pPr>
              <a:defRPr sz="1523">
                <a:solidFill>
                  <a:schemeClr val="tx1"/>
                </a:solidFill>
                <a:latin typeface="+mj-lt"/>
              </a:defRPr>
            </a:lvl1pPr>
          </a:lstStyle>
          <a:p>
            <a:r>
              <a:rPr lang="fr-FR"/>
              <a:t>Sous-titre</a:t>
            </a:r>
          </a:p>
        </p:txBody>
      </p:sp>
      <p:sp>
        <p:nvSpPr>
          <p:cNvPr id="10" name="Espace réservé du texte 3">
            <a:extLst>
              <a:ext uri="{FF2B5EF4-FFF2-40B4-BE49-F238E27FC236}">
                <a16:creationId xmlns:a16="http://schemas.microsoft.com/office/drawing/2014/main" id="{F1624A4E-1DC6-7E96-2BC8-9E3F634218D9}"/>
              </a:ext>
            </a:extLst>
          </p:cNvPr>
          <p:cNvSpPr>
            <a:spLocks noGrp="1"/>
          </p:cNvSpPr>
          <p:nvPr>
            <p:ph type="body" sz="half" idx="2" hasCustomPrompt="1"/>
          </p:nvPr>
        </p:nvSpPr>
        <p:spPr>
          <a:xfrm>
            <a:off x="3529720" y="1587500"/>
            <a:ext cx="4970859" cy="3683000"/>
          </a:xfrm>
          <a:prstGeom prst="rect">
            <a:avLst/>
          </a:prstGeom>
        </p:spPr>
        <p:txBody>
          <a:bodyPr/>
          <a:lstStyle>
            <a:lvl1pPr marL="0" indent="0">
              <a:buNone/>
              <a:defRPr sz="1108">
                <a:solidFill>
                  <a:srgbClr val="575756"/>
                </a:solidFill>
              </a:defRPr>
            </a:lvl1pPr>
            <a:lvl2pPr marL="316531" indent="0">
              <a:buNone/>
              <a:defRPr sz="969"/>
            </a:lvl2pPr>
            <a:lvl3pPr marL="633062" indent="0">
              <a:buNone/>
              <a:defRPr sz="831"/>
            </a:lvl3pPr>
            <a:lvl4pPr marL="949593" indent="0">
              <a:buNone/>
              <a:defRPr sz="692"/>
            </a:lvl4pPr>
            <a:lvl5pPr marL="1266124" indent="0">
              <a:buNone/>
              <a:defRPr sz="692"/>
            </a:lvl5pPr>
            <a:lvl6pPr marL="1582655" indent="0">
              <a:buNone/>
              <a:defRPr sz="692"/>
            </a:lvl6pPr>
            <a:lvl7pPr marL="1899186" indent="0">
              <a:buNone/>
              <a:defRPr sz="692"/>
            </a:lvl7pPr>
            <a:lvl8pPr marL="2215717" indent="0">
              <a:buNone/>
              <a:defRPr sz="692"/>
            </a:lvl8pPr>
            <a:lvl9pPr marL="2532248" indent="0">
              <a:buNone/>
              <a:defRPr sz="692"/>
            </a:lvl9pPr>
          </a:lstStyle>
          <a:p>
            <a:pPr lvl="0"/>
            <a:r>
              <a:rPr lang="fr-FR"/>
              <a:t>Texte</a:t>
            </a:r>
          </a:p>
        </p:txBody>
      </p:sp>
      <p:pic>
        <p:nvPicPr>
          <p:cNvPr id="3" name="Image 2">
            <a:extLst>
              <a:ext uri="{FF2B5EF4-FFF2-40B4-BE49-F238E27FC236}">
                <a16:creationId xmlns:a16="http://schemas.microsoft.com/office/drawing/2014/main" id="{9AF76313-936F-15A6-46FF-DD3BB39D741A}"/>
              </a:ext>
              <a:ext uri="{C183D7F6-B498-43B3-948B-1728B52AA6E4}">
                <adec:decorative xmlns:adec="http://schemas.microsoft.com/office/drawing/2017/decorative" val="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7858046" y="-447756"/>
            <a:ext cx="838199" cy="1733711"/>
          </a:xfrm>
          <a:prstGeom prst="rect">
            <a:avLst/>
          </a:prstGeom>
        </p:spPr>
      </p:pic>
      <p:sp>
        <p:nvSpPr>
          <p:cNvPr id="5" name="Titre 1">
            <a:extLst>
              <a:ext uri="{FF2B5EF4-FFF2-40B4-BE49-F238E27FC236}">
                <a16:creationId xmlns:a16="http://schemas.microsoft.com/office/drawing/2014/main" id="{4F84CC75-03C8-8C5D-7EF8-4AF0B006E5DD}"/>
              </a:ext>
            </a:extLst>
          </p:cNvPr>
          <p:cNvSpPr txBox="1">
            <a:spLocks/>
          </p:cNvSpPr>
          <p:nvPr/>
        </p:nvSpPr>
        <p:spPr>
          <a:xfrm>
            <a:off x="643422" y="353172"/>
            <a:ext cx="3067050" cy="396000"/>
          </a:xfrm>
          <a:prstGeom prst="rect">
            <a:avLst/>
          </a:prstGeom>
          <a:ln w="12700" cap="flat" cmpd="sng" algn="ctr">
            <a:noFill/>
            <a:prstDash val="solid"/>
            <a:miter lim="800000"/>
          </a:ln>
        </p:spPr>
        <p:style>
          <a:lnRef idx="2">
            <a:schemeClr val="dk1">
              <a:shade val="50000"/>
            </a:schemeClr>
          </a:lnRef>
          <a:fillRef idx="1">
            <a:schemeClr val="dk1"/>
          </a:fillRef>
          <a:effectRef idx="0">
            <a:schemeClr val="dk1"/>
          </a:effectRef>
          <a:fontRef idx="minor">
            <a:schemeClr val="lt1"/>
          </a:fontRef>
        </p:style>
        <p:txBody>
          <a:bodyPr/>
          <a:lstStyle>
            <a:lvl1pPr algn="l" defTabSz="914400" rtl="0" eaLnBrk="1" latinLnBrk="0" hangingPunct="1">
              <a:lnSpc>
                <a:spcPct val="90000"/>
              </a:lnSpc>
              <a:spcBef>
                <a:spcPct val="0"/>
              </a:spcBef>
              <a:buNone/>
              <a:defRPr sz="3000" b="1" kern="1200">
                <a:solidFill>
                  <a:schemeClr val="bg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fr-FR" sz="2077"/>
              <a:t>Titre</a:t>
            </a:r>
          </a:p>
        </p:txBody>
      </p:sp>
      <p:pic>
        <p:nvPicPr>
          <p:cNvPr id="7" name="Image 6">
            <a:extLst>
              <a:ext uri="{FF2B5EF4-FFF2-40B4-BE49-F238E27FC236}">
                <a16:creationId xmlns:a16="http://schemas.microsoft.com/office/drawing/2014/main" id="{06548D8D-F761-A3F0-01D4-8D190F15607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323150" y="5990341"/>
            <a:ext cx="1425897" cy="610366"/>
          </a:xfrm>
          <a:prstGeom prst="rect">
            <a:avLst/>
          </a:prstGeom>
        </p:spPr>
      </p:pic>
      <p:pic>
        <p:nvPicPr>
          <p:cNvPr id="9" name="Image 8">
            <a:extLst>
              <a:ext uri="{FF2B5EF4-FFF2-40B4-BE49-F238E27FC236}">
                <a16:creationId xmlns:a16="http://schemas.microsoft.com/office/drawing/2014/main" id="{9A3B2AA1-1988-A11A-73AA-98E2BDDDF3C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58901" y="4292913"/>
            <a:ext cx="1478371" cy="1785020"/>
          </a:xfrm>
          <a:prstGeom prst="rect">
            <a:avLst/>
          </a:prstGeom>
        </p:spPr>
      </p:pic>
    </p:spTree>
    <p:extLst>
      <p:ext uri="{BB962C8B-B14F-4D97-AF65-F5344CB8AC3E}">
        <p14:creationId xmlns:p14="http://schemas.microsoft.com/office/powerpoint/2010/main" val="35012602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2 Titres et texte Accession">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E7B7B405-507E-9796-8E11-7D24C2334A24}"/>
              </a:ext>
            </a:extLst>
          </p:cNvPr>
          <p:cNvSpPr>
            <a:spLocks noGrp="1"/>
          </p:cNvSpPr>
          <p:nvPr>
            <p:ph type="title" hasCustomPrompt="1"/>
          </p:nvPr>
        </p:nvSpPr>
        <p:spPr>
          <a:xfrm>
            <a:off x="643422" y="3247518"/>
            <a:ext cx="2309328" cy="396000"/>
          </a:xfrm>
          <a:prstGeom prst="rect">
            <a:avLst/>
          </a:prstGeom>
          <a:noFill/>
          <a:ln>
            <a:noFill/>
          </a:ln>
        </p:spPr>
        <p:style>
          <a:lnRef idx="3">
            <a:schemeClr val="lt1"/>
          </a:lnRef>
          <a:fillRef idx="1">
            <a:schemeClr val="dk1"/>
          </a:fillRef>
          <a:effectRef idx="1">
            <a:schemeClr val="dk1"/>
          </a:effectRef>
          <a:fontRef idx="minor">
            <a:schemeClr val="lt1"/>
          </a:fontRef>
        </p:style>
        <p:txBody>
          <a:bodyPr anchor="b"/>
          <a:lstStyle>
            <a:lvl1pPr>
              <a:defRPr sz="1523">
                <a:solidFill>
                  <a:schemeClr val="accent4"/>
                </a:solidFill>
                <a:latin typeface="+mj-lt"/>
              </a:defRPr>
            </a:lvl1pPr>
          </a:lstStyle>
          <a:p>
            <a:r>
              <a:rPr lang="fr-FR"/>
              <a:t>Sous-titre</a:t>
            </a:r>
          </a:p>
        </p:txBody>
      </p:sp>
      <p:sp>
        <p:nvSpPr>
          <p:cNvPr id="10" name="Espace réservé du texte 3">
            <a:extLst>
              <a:ext uri="{FF2B5EF4-FFF2-40B4-BE49-F238E27FC236}">
                <a16:creationId xmlns:a16="http://schemas.microsoft.com/office/drawing/2014/main" id="{F1624A4E-1DC6-7E96-2BC8-9E3F634218D9}"/>
              </a:ext>
            </a:extLst>
          </p:cNvPr>
          <p:cNvSpPr>
            <a:spLocks noGrp="1"/>
          </p:cNvSpPr>
          <p:nvPr>
            <p:ph type="body" sz="half" idx="2" hasCustomPrompt="1"/>
          </p:nvPr>
        </p:nvSpPr>
        <p:spPr>
          <a:xfrm>
            <a:off x="3529720" y="1587500"/>
            <a:ext cx="4970859" cy="3683000"/>
          </a:xfrm>
          <a:prstGeom prst="rect">
            <a:avLst/>
          </a:prstGeom>
        </p:spPr>
        <p:txBody>
          <a:bodyPr/>
          <a:lstStyle>
            <a:lvl1pPr marL="0" indent="0">
              <a:buNone/>
              <a:defRPr sz="1108">
                <a:solidFill>
                  <a:srgbClr val="575756"/>
                </a:solidFill>
              </a:defRPr>
            </a:lvl1pPr>
            <a:lvl2pPr marL="316531" indent="0">
              <a:buNone/>
              <a:defRPr sz="969"/>
            </a:lvl2pPr>
            <a:lvl3pPr marL="633062" indent="0">
              <a:buNone/>
              <a:defRPr sz="831"/>
            </a:lvl3pPr>
            <a:lvl4pPr marL="949593" indent="0">
              <a:buNone/>
              <a:defRPr sz="692"/>
            </a:lvl4pPr>
            <a:lvl5pPr marL="1266124" indent="0">
              <a:buNone/>
              <a:defRPr sz="692"/>
            </a:lvl5pPr>
            <a:lvl6pPr marL="1582655" indent="0">
              <a:buNone/>
              <a:defRPr sz="692"/>
            </a:lvl6pPr>
            <a:lvl7pPr marL="1899186" indent="0">
              <a:buNone/>
              <a:defRPr sz="692"/>
            </a:lvl7pPr>
            <a:lvl8pPr marL="2215717" indent="0">
              <a:buNone/>
              <a:defRPr sz="692"/>
            </a:lvl8pPr>
            <a:lvl9pPr marL="2532248" indent="0">
              <a:buNone/>
              <a:defRPr sz="692"/>
            </a:lvl9pPr>
          </a:lstStyle>
          <a:p>
            <a:pPr lvl="0"/>
            <a:r>
              <a:rPr lang="fr-FR"/>
              <a:t>Texte</a:t>
            </a:r>
          </a:p>
        </p:txBody>
      </p:sp>
      <p:pic>
        <p:nvPicPr>
          <p:cNvPr id="3" name="Image 2">
            <a:extLst>
              <a:ext uri="{FF2B5EF4-FFF2-40B4-BE49-F238E27FC236}">
                <a16:creationId xmlns:a16="http://schemas.microsoft.com/office/drawing/2014/main" id="{40B2494D-B130-B27D-8DDD-8CB7648FBE7B}"/>
              </a:ext>
              <a:ext uri="{C183D7F6-B498-43B3-948B-1728B52AA6E4}">
                <adec:decorative xmlns:adec="http://schemas.microsoft.com/office/drawing/2017/decorative" val="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7858046" y="-447756"/>
            <a:ext cx="838199" cy="1733711"/>
          </a:xfrm>
          <a:prstGeom prst="rect">
            <a:avLst/>
          </a:prstGeom>
        </p:spPr>
      </p:pic>
      <p:sp>
        <p:nvSpPr>
          <p:cNvPr id="4" name="Titre 3">
            <a:extLst>
              <a:ext uri="{FF2B5EF4-FFF2-40B4-BE49-F238E27FC236}">
                <a16:creationId xmlns:a16="http://schemas.microsoft.com/office/drawing/2014/main" id="{A1FA0D2B-8B22-9305-07AF-7566684918B3}"/>
              </a:ext>
            </a:extLst>
          </p:cNvPr>
          <p:cNvSpPr txBox="1">
            <a:spLocks/>
          </p:cNvSpPr>
          <p:nvPr/>
        </p:nvSpPr>
        <p:spPr>
          <a:xfrm>
            <a:off x="628651" y="336549"/>
            <a:ext cx="3036095" cy="396000"/>
          </a:xfrm>
          <a:prstGeom prst="rect">
            <a:avLst/>
          </a:prstGeom>
          <a:ln/>
        </p:spPr>
        <p:style>
          <a:lnRef idx="3">
            <a:schemeClr val="lt1"/>
          </a:lnRef>
          <a:fillRef idx="1">
            <a:schemeClr val="accent4"/>
          </a:fillRef>
          <a:effectRef idx="1">
            <a:schemeClr val="accent4"/>
          </a:effectRef>
          <a:fontRef idx="minor">
            <a:schemeClr val="lt1"/>
          </a:fontRef>
        </p:style>
        <p:txBody>
          <a:bodyPr/>
          <a:lstStyle>
            <a:lvl1pPr algn="l" defTabSz="914400" rtl="0" eaLnBrk="1" latinLnBrk="0" hangingPunct="1">
              <a:lnSpc>
                <a:spcPct val="90000"/>
              </a:lnSpc>
              <a:spcBef>
                <a:spcPct val="0"/>
              </a:spcBef>
              <a:buNone/>
              <a:defRPr sz="3000" kern="1200">
                <a:solidFill>
                  <a:schemeClr val="bg1"/>
                </a:solidFill>
                <a:latin typeface="+mj-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fr-FR" sz="2077"/>
              <a:t>Titre</a:t>
            </a:r>
          </a:p>
        </p:txBody>
      </p:sp>
      <p:pic>
        <p:nvPicPr>
          <p:cNvPr id="6" name="Image 5">
            <a:extLst>
              <a:ext uri="{FF2B5EF4-FFF2-40B4-BE49-F238E27FC236}">
                <a16:creationId xmlns:a16="http://schemas.microsoft.com/office/drawing/2014/main" id="{FE7687F3-3EFC-AB43-D478-0552ADEE210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58901" y="4292913"/>
            <a:ext cx="1478371" cy="1785020"/>
          </a:xfrm>
          <a:prstGeom prst="rect">
            <a:avLst/>
          </a:prstGeom>
        </p:spPr>
      </p:pic>
      <p:pic>
        <p:nvPicPr>
          <p:cNvPr id="7" name="Image 6">
            <a:extLst>
              <a:ext uri="{FF2B5EF4-FFF2-40B4-BE49-F238E27FC236}">
                <a16:creationId xmlns:a16="http://schemas.microsoft.com/office/drawing/2014/main" id="{27046C8E-10CB-98DD-F3B4-E59772F74C7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416984" y="6077934"/>
            <a:ext cx="2354788" cy="519438"/>
          </a:xfrm>
          <a:prstGeom prst="rect">
            <a:avLst/>
          </a:prstGeom>
        </p:spPr>
      </p:pic>
    </p:spTree>
    <p:extLst>
      <p:ext uri="{BB962C8B-B14F-4D97-AF65-F5344CB8AC3E}">
        <p14:creationId xmlns:p14="http://schemas.microsoft.com/office/powerpoint/2010/main" val="265934669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2 Titres et texte Solidarités">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E7B7B405-507E-9796-8E11-7D24C2334A24}"/>
              </a:ext>
            </a:extLst>
          </p:cNvPr>
          <p:cNvSpPr>
            <a:spLocks noGrp="1"/>
          </p:cNvSpPr>
          <p:nvPr>
            <p:ph type="title" hasCustomPrompt="1"/>
          </p:nvPr>
        </p:nvSpPr>
        <p:spPr>
          <a:xfrm>
            <a:off x="643422" y="3247518"/>
            <a:ext cx="2309328" cy="396000"/>
          </a:xfrm>
          <a:prstGeom prst="rect">
            <a:avLst/>
          </a:prstGeom>
          <a:noFill/>
          <a:ln>
            <a:noFill/>
          </a:ln>
        </p:spPr>
        <p:style>
          <a:lnRef idx="3">
            <a:schemeClr val="lt1"/>
          </a:lnRef>
          <a:fillRef idx="1">
            <a:schemeClr val="dk1"/>
          </a:fillRef>
          <a:effectRef idx="1">
            <a:schemeClr val="dk1"/>
          </a:effectRef>
          <a:fontRef idx="minor">
            <a:schemeClr val="lt1"/>
          </a:fontRef>
        </p:style>
        <p:txBody>
          <a:bodyPr anchor="b"/>
          <a:lstStyle>
            <a:lvl1pPr>
              <a:defRPr sz="1523">
                <a:solidFill>
                  <a:schemeClr val="accent3"/>
                </a:solidFill>
                <a:latin typeface="+mj-lt"/>
              </a:defRPr>
            </a:lvl1pPr>
          </a:lstStyle>
          <a:p>
            <a:r>
              <a:rPr lang="fr-FR"/>
              <a:t>Sous-titre</a:t>
            </a:r>
          </a:p>
        </p:txBody>
      </p:sp>
      <p:sp>
        <p:nvSpPr>
          <p:cNvPr id="10" name="Espace réservé du texte 3">
            <a:extLst>
              <a:ext uri="{FF2B5EF4-FFF2-40B4-BE49-F238E27FC236}">
                <a16:creationId xmlns:a16="http://schemas.microsoft.com/office/drawing/2014/main" id="{F1624A4E-1DC6-7E96-2BC8-9E3F634218D9}"/>
              </a:ext>
            </a:extLst>
          </p:cNvPr>
          <p:cNvSpPr>
            <a:spLocks noGrp="1"/>
          </p:cNvSpPr>
          <p:nvPr>
            <p:ph type="body" sz="half" idx="2" hasCustomPrompt="1"/>
          </p:nvPr>
        </p:nvSpPr>
        <p:spPr>
          <a:xfrm>
            <a:off x="3529720" y="1587500"/>
            <a:ext cx="4970859" cy="3683000"/>
          </a:xfrm>
          <a:prstGeom prst="rect">
            <a:avLst/>
          </a:prstGeom>
        </p:spPr>
        <p:txBody>
          <a:bodyPr/>
          <a:lstStyle>
            <a:lvl1pPr marL="0" indent="0">
              <a:buNone/>
              <a:defRPr sz="1108">
                <a:solidFill>
                  <a:srgbClr val="575756"/>
                </a:solidFill>
              </a:defRPr>
            </a:lvl1pPr>
            <a:lvl2pPr marL="316531" indent="0">
              <a:buNone/>
              <a:defRPr sz="969"/>
            </a:lvl2pPr>
            <a:lvl3pPr marL="633062" indent="0">
              <a:buNone/>
              <a:defRPr sz="831"/>
            </a:lvl3pPr>
            <a:lvl4pPr marL="949593" indent="0">
              <a:buNone/>
              <a:defRPr sz="692"/>
            </a:lvl4pPr>
            <a:lvl5pPr marL="1266124" indent="0">
              <a:buNone/>
              <a:defRPr sz="692"/>
            </a:lvl5pPr>
            <a:lvl6pPr marL="1582655" indent="0">
              <a:buNone/>
              <a:defRPr sz="692"/>
            </a:lvl6pPr>
            <a:lvl7pPr marL="1899186" indent="0">
              <a:buNone/>
              <a:defRPr sz="692"/>
            </a:lvl7pPr>
            <a:lvl8pPr marL="2215717" indent="0">
              <a:buNone/>
              <a:defRPr sz="692"/>
            </a:lvl8pPr>
            <a:lvl9pPr marL="2532248" indent="0">
              <a:buNone/>
              <a:defRPr sz="692"/>
            </a:lvl9pPr>
          </a:lstStyle>
          <a:p>
            <a:pPr lvl="0"/>
            <a:r>
              <a:rPr lang="fr-FR"/>
              <a:t>Texte</a:t>
            </a:r>
          </a:p>
        </p:txBody>
      </p:sp>
      <p:pic>
        <p:nvPicPr>
          <p:cNvPr id="3" name="Image 2">
            <a:extLst>
              <a:ext uri="{FF2B5EF4-FFF2-40B4-BE49-F238E27FC236}">
                <a16:creationId xmlns:a16="http://schemas.microsoft.com/office/drawing/2014/main" id="{01626E59-FB33-A1A2-64CB-68E6F1FA20B6}"/>
              </a:ext>
              <a:ext uri="{C183D7F6-B498-43B3-948B-1728B52AA6E4}">
                <adec:decorative xmlns:adec="http://schemas.microsoft.com/office/drawing/2017/decorative" val="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858046" y="-447758"/>
            <a:ext cx="838199" cy="1733711"/>
          </a:xfrm>
          <a:prstGeom prst="rect">
            <a:avLst/>
          </a:prstGeom>
        </p:spPr>
      </p:pic>
      <p:sp>
        <p:nvSpPr>
          <p:cNvPr id="4" name="Titre 3">
            <a:extLst>
              <a:ext uri="{FF2B5EF4-FFF2-40B4-BE49-F238E27FC236}">
                <a16:creationId xmlns:a16="http://schemas.microsoft.com/office/drawing/2014/main" id="{B33B9B95-DD84-6ADD-3EE2-2C73D0FD892E}"/>
              </a:ext>
            </a:extLst>
          </p:cNvPr>
          <p:cNvSpPr txBox="1">
            <a:spLocks/>
          </p:cNvSpPr>
          <p:nvPr/>
        </p:nvSpPr>
        <p:spPr>
          <a:xfrm>
            <a:off x="628651" y="336548"/>
            <a:ext cx="3036095" cy="396000"/>
          </a:xfrm>
          <a:prstGeom prst="rect">
            <a:avLst/>
          </a:prstGeom>
          <a:ln w="19050" cap="flat" cmpd="sng" algn="ctr">
            <a:noFill/>
            <a:prstDash val="solid"/>
            <a:miter lim="800000"/>
          </a:ln>
        </p:spPr>
        <p:style>
          <a:lnRef idx="3">
            <a:schemeClr val="lt1"/>
          </a:lnRef>
          <a:fillRef idx="1">
            <a:schemeClr val="accent3"/>
          </a:fillRef>
          <a:effectRef idx="1">
            <a:schemeClr val="accent3"/>
          </a:effectRef>
          <a:fontRef idx="minor">
            <a:schemeClr val="lt1"/>
          </a:fontRef>
        </p:style>
        <p:txBody>
          <a:bodyPr/>
          <a:lstStyle>
            <a:lvl1pPr algn="l" defTabSz="914400" rtl="0" eaLnBrk="1" latinLnBrk="0" hangingPunct="1">
              <a:lnSpc>
                <a:spcPct val="90000"/>
              </a:lnSpc>
              <a:spcBef>
                <a:spcPct val="0"/>
              </a:spcBef>
              <a:buNone/>
              <a:defRPr sz="3000" kern="1200">
                <a:solidFill>
                  <a:schemeClr val="bg1"/>
                </a:solidFill>
                <a:latin typeface="+mj-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fr-FR" sz="2077"/>
              <a:t>Titre</a:t>
            </a:r>
          </a:p>
        </p:txBody>
      </p:sp>
      <p:pic>
        <p:nvPicPr>
          <p:cNvPr id="5" name="Image 4">
            <a:extLst>
              <a:ext uri="{FF2B5EF4-FFF2-40B4-BE49-F238E27FC236}">
                <a16:creationId xmlns:a16="http://schemas.microsoft.com/office/drawing/2014/main" id="{9034CB0B-7065-E9F4-D417-F26143E8DE1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901" y="4292913"/>
            <a:ext cx="1478371" cy="1785020"/>
          </a:xfrm>
          <a:prstGeom prst="rect">
            <a:avLst/>
          </a:prstGeom>
        </p:spPr>
      </p:pic>
      <p:pic>
        <p:nvPicPr>
          <p:cNvPr id="9" name="Image 8">
            <a:extLst>
              <a:ext uri="{FF2B5EF4-FFF2-40B4-BE49-F238E27FC236}">
                <a16:creationId xmlns:a16="http://schemas.microsoft.com/office/drawing/2014/main" id="{D2954D24-AEC3-914D-A009-43D86082A6A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416984" y="6077935"/>
            <a:ext cx="2354788" cy="510781"/>
          </a:xfrm>
          <a:prstGeom prst="rect">
            <a:avLst/>
          </a:prstGeom>
        </p:spPr>
      </p:pic>
    </p:spTree>
    <p:extLst>
      <p:ext uri="{BB962C8B-B14F-4D97-AF65-F5344CB8AC3E}">
        <p14:creationId xmlns:p14="http://schemas.microsoft.com/office/powerpoint/2010/main" val="101504727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2 Titres et texte 4">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E7B7B405-507E-9796-8E11-7D24C2334A24}"/>
              </a:ext>
            </a:extLst>
          </p:cNvPr>
          <p:cNvSpPr>
            <a:spLocks noGrp="1"/>
          </p:cNvSpPr>
          <p:nvPr>
            <p:ph type="title" hasCustomPrompt="1"/>
          </p:nvPr>
        </p:nvSpPr>
        <p:spPr>
          <a:xfrm>
            <a:off x="643422" y="3231000"/>
            <a:ext cx="2309328" cy="396000"/>
          </a:xfrm>
          <a:prstGeom prst="rect">
            <a:avLst/>
          </a:prstGeom>
          <a:noFill/>
          <a:ln>
            <a:noFill/>
          </a:ln>
        </p:spPr>
        <p:style>
          <a:lnRef idx="3">
            <a:schemeClr val="lt1"/>
          </a:lnRef>
          <a:fillRef idx="1">
            <a:schemeClr val="dk1"/>
          </a:fillRef>
          <a:effectRef idx="1">
            <a:schemeClr val="dk1"/>
          </a:effectRef>
          <a:fontRef idx="minor">
            <a:schemeClr val="lt1"/>
          </a:fontRef>
        </p:style>
        <p:txBody>
          <a:bodyPr anchor="b"/>
          <a:lstStyle>
            <a:lvl1pPr>
              <a:defRPr sz="1523">
                <a:solidFill>
                  <a:schemeClr val="accent6"/>
                </a:solidFill>
                <a:latin typeface="+mj-lt"/>
              </a:defRPr>
            </a:lvl1pPr>
          </a:lstStyle>
          <a:p>
            <a:r>
              <a:rPr lang="fr-FR"/>
              <a:t>Sous-titre</a:t>
            </a:r>
          </a:p>
        </p:txBody>
      </p:sp>
      <p:sp>
        <p:nvSpPr>
          <p:cNvPr id="10" name="Espace réservé du texte 3">
            <a:extLst>
              <a:ext uri="{FF2B5EF4-FFF2-40B4-BE49-F238E27FC236}">
                <a16:creationId xmlns:a16="http://schemas.microsoft.com/office/drawing/2014/main" id="{F1624A4E-1DC6-7E96-2BC8-9E3F634218D9}"/>
              </a:ext>
            </a:extLst>
          </p:cNvPr>
          <p:cNvSpPr>
            <a:spLocks noGrp="1"/>
          </p:cNvSpPr>
          <p:nvPr>
            <p:ph type="body" sz="half" idx="2" hasCustomPrompt="1"/>
          </p:nvPr>
        </p:nvSpPr>
        <p:spPr>
          <a:xfrm>
            <a:off x="3529720" y="1587500"/>
            <a:ext cx="4970859" cy="3683000"/>
          </a:xfrm>
          <a:prstGeom prst="rect">
            <a:avLst/>
          </a:prstGeom>
        </p:spPr>
        <p:txBody>
          <a:bodyPr/>
          <a:lstStyle>
            <a:lvl1pPr marL="0" indent="0">
              <a:buNone/>
              <a:defRPr sz="1108">
                <a:solidFill>
                  <a:srgbClr val="575756"/>
                </a:solidFill>
              </a:defRPr>
            </a:lvl1pPr>
            <a:lvl2pPr marL="316531" indent="0">
              <a:buNone/>
              <a:defRPr sz="969"/>
            </a:lvl2pPr>
            <a:lvl3pPr marL="633062" indent="0">
              <a:buNone/>
              <a:defRPr sz="831"/>
            </a:lvl3pPr>
            <a:lvl4pPr marL="949593" indent="0">
              <a:buNone/>
              <a:defRPr sz="692"/>
            </a:lvl4pPr>
            <a:lvl5pPr marL="1266124" indent="0">
              <a:buNone/>
              <a:defRPr sz="692"/>
            </a:lvl5pPr>
            <a:lvl6pPr marL="1582655" indent="0">
              <a:buNone/>
              <a:defRPr sz="692"/>
            </a:lvl6pPr>
            <a:lvl7pPr marL="1899186" indent="0">
              <a:buNone/>
              <a:defRPr sz="692"/>
            </a:lvl7pPr>
            <a:lvl8pPr marL="2215717" indent="0">
              <a:buNone/>
              <a:defRPr sz="692"/>
            </a:lvl8pPr>
            <a:lvl9pPr marL="2532248" indent="0">
              <a:buNone/>
              <a:defRPr sz="692"/>
            </a:lvl9pPr>
          </a:lstStyle>
          <a:p>
            <a:pPr lvl="0"/>
            <a:r>
              <a:rPr lang="fr-FR"/>
              <a:t>Texte</a:t>
            </a:r>
          </a:p>
        </p:txBody>
      </p:sp>
      <p:pic>
        <p:nvPicPr>
          <p:cNvPr id="3" name="Image 2">
            <a:extLst>
              <a:ext uri="{FF2B5EF4-FFF2-40B4-BE49-F238E27FC236}">
                <a16:creationId xmlns:a16="http://schemas.microsoft.com/office/drawing/2014/main" id="{9C95A147-225F-4E2A-4A24-D4EF9EB4C3BA}"/>
              </a:ext>
              <a:ext uri="{C183D7F6-B498-43B3-948B-1728B52AA6E4}">
                <adec:decorative xmlns:adec="http://schemas.microsoft.com/office/drawing/2017/decorative" val="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858046" y="-447758"/>
            <a:ext cx="838199" cy="1733711"/>
          </a:xfrm>
          <a:prstGeom prst="rect">
            <a:avLst/>
          </a:prstGeom>
        </p:spPr>
      </p:pic>
      <p:sp>
        <p:nvSpPr>
          <p:cNvPr id="4" name="Titre 3">
            <a:extLst>
              <a:ext uri="{FF2B5EF4-FFF2-40B4-BE49-F238E27FC236}">
                <a16:creationId xmlns:a16="http://schemas.microsoft.com/office/drawing/2014/main" id="{5F01BC8C-EC09-74EF-94F8-CEA3BF75DAE7}"/>
              </a:ext>
            </a:extLst>
          </p:cNvPr>
          <p:cNvSpPr txBox="1">
            <a:spLocks/>
          </p:cNvSpPr>
          <p:nvPr/>
        </p:nvSpPr>
        <p:spPr>
          <a:xfrm>
            <a:off x="628651" y="336548"/>
            <a:ext cx="3036095" cy="396000"/>
          </a:xfrm>
          <a:prstGeom prst="rect">
            <a:avLst/>
          </a:prstGeom>
          <a:ln/>
        </p:spPr>
        <p:style>
          <a:lnRef idx="3">
            <a:schemeClr val="lt1"/>
          </a:lnRef>
          <a:fillRef idx="1">
            <a:schemeClr val="accent6"/>
          </a:fillRef>
          <a:effectRef idx="1">
            <a:schemeClr val="accent6"/>
          </a:effectRef>
          <a:fontRef idx="minor">
            <a:schemeClr val="lt1"/>
          </a:fontRef>
        </p:style>
        <p:txBody>
          <a:bodyPr/>
          <a:lstStyle>
            <a:lvl1pPr algn="l" defTabSz="914400" rtl="0" eaLnBrk="1" latinLnBrk="0" hangingPunct="1">
              <a:lnSpc>
                <a:spcPct val="90000"/>
              </a:lnSpc>
              <a:spcBef>
                <a:spcPct val="0"/>
              </a:spcBef>
              <a:buNone/>
              <a:defRPr sz="3000" kern="1200">
                <a:solidFill>
                  <a:schemeClr val="bg1"/>
                </a:solidFill>
                <a:latin typeface="+mj-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fr-FR" sz="2077"/>
              <a:t>Titre</a:t>
            </a:r>
          </a:p>
        </p:txBody>
      </p:sp>
      <p:pic>
        <p:nvPicPr>
          <p:cNvPr id="6" name="Image 5">
            <a:extLst>
              <a:ext uri="{FF2B5EF4-FFF2-40B4-BE49-F238E27FC236}">
                <a16:creationId xmlns:a16="http://schemas.microsoft.com/office/drawing/2014/main" id="{4DECDE1B-4294-0A72-30BE-4C995BBDFB2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323150" y="5990341"/>
            <a:ext cx="1425897" cy="610366"/>
          </a:xfrm>
          <a:prstGeom prst="rect">
            <a:avLst/>
          </a:prstGeom>
        </p:spPr>
      </p:pic>
      <p:pic>
        <p:nvPicPr>
          <p:cNvPr id="9" name="Image 8">
            <a:extLst>
              <a:ext uri="{FF2B5EF4-FFF2-40B4-BE49-F238E27FC236}">
                <a16:creationId xmlns:a16="http://schemas.microsoft.com/office/drawing/2014/main" id="{8CD386B8-93C9-4A56-B4F8-9094BBA5932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58901" y="4292913"/>
            <a:ext cx="1478371" cy="1785020"/>
          </a:xfrm>
          <a:prstGeom prst="rect">
            <a:avLst/>
          </a:prstGeom>
        </p:spPr>
      </p:pic>
    </p:spTree>
    <p:extLst>
      <p:ext uri="{BB962C8B-B14F-4D97-AF65-F5344CB8AC3E}">
        <p14:creationId xmlns:p14="http://schemas.microsoft.com/office/powerpoint/2010/main" val="52017088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2 Texte et image">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A65CBAD9-007B-F076-BC10-798E802C575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40414" y="224445"/>
            <a:ext cx="984582" cy="1209988"/>
          </a:xfrm>
          <a:prstGeom prst="rect">
            <a:avLst/>
          </a:prstGeom>
        </p:spPr>
      </p:pic>
      <p:sp>
        <p:nvSpPr>
          <p:cNvPr id="8" name="Titre 1">
            <a:extLst>
              <a:ext uri="{FF2B5EF4-FFF2-40B4-BE49-F238E27FC236}">
                <a16:creationId xmlns:a16="http://schemas.microsoft.com/office/drawing/2014/main" id="{E7B7B405-507E-9796-8E11-7D24C2334A24}"/>
              </a:ext>
            </a:extLst>
          </p:cNvPr>
          <p:cNvSpPr>
            <a:spLocks noGrp="1"/>
          </p:cNvSpPr>
          <p:nvPr>
            <p:ph type="title" hasCustomPrompt="1"/>
          </p:nvPr>
        </p:nvSpPr>
        <p:spPr>
          <a:xfrm>
            <a:off x="5393533" y="569912"/>
            <a:ext cx="2949178" cy="396000"/>
          </a:xfrm>
          <a:prstGeom prst="rect">
            <a:avLst/>
          </a:prstGeom>
          <a:ln>
            <a:noFill/>
          </a:ln>
        </p:spPr>
        <p:style>
          <a:lnRef idx="3">
            <a:schemeClr val="lt1"/>
          </a:lnRef>
          <a:fillRef idx="1">
            <a:schemeClr val="dk1"/>
          </a:fillRef>
          <a:effectRef idx="1">
            <a:schemeClr val="dk1"/>
          </a:effectRef>
          <a:fontRef idx="minor">
            <a:schemeClr val="lt1"/>
          </a:fontRef>
        </p:style>
        <p:txBody>
          <a:bodyPr anchor="b"/>
          <a:lstStyle>
            <a:lvl1pPr>
              <a:defRPr sz="1869">
                <a:solidFill>
                  <a:schemeClr val="bg1"/>
                </a:solidFill>
                <a:latin typeface="+mj-lt"/>
              </a:defRPr>
            </a:lvl1pPr>
          </a:lstStyle>
          <a:p>
            <a:r>
              <a:rPr lang="fr-FR"/>
              <a:t>Titre</a:t>
            </a:r>
          </a:p>
        </p:txBody>
      </p:sp>
      <p:sp>
        <p:nvSpPr>
          <p:cNvPr id="9" name="Espace réservé pour une image  2">
            <a:extLst>
              <a:ext uri="{FF2B5EF4-FFF2-40B4-BE49-F238E27FC236}">
                <a16:creationId xmlns:a16="http://schemas.microsoft.com/office/drawing/2014/main" id="{05D7CDF3-B0CC-1E10-2333-41F9F6C2A3AE}"/>
              </a:ext>
            </a:extLst>
          </p:cNvPr>
          <p:cNvSpPr>
            <a:spLocks noGrp="1"/>
          </p:cNvSpPr>
          <p:nvPr>
            <p:ph type="pic" idx="1"/>
          </p:nvPr>
        </p:nvSpPr>
        <p:spPr>
          <a:xfrm>
            <a:off x="475059" y="573090"/>
            <a:ext cx="4629150" cy="5268913"/>
          </a:xfrm>
          <a:prstGeom prst="rect">
            <a:avLst/>
          </a:prstGeom>
        </p:spPr>
        <p:txBody>
          <a:bodyPr/>
          <a:lstStyle>
            <a:lvl1pPr marL="0" indent="0">
              <a:buNone/>
              <a:defRPr sz="2215"/>
            </a:lvl1pPr>
            <a:lvl2pPr marL="316531" indent="0">
              <a:buNone/>
              <a:defRPr sz="1939"/>
            </a:lvl2pPr>
            <a:lvl3pPr marL="633062" indent="0">
              <a:buNone/>
              <a:defRPr sz="1662"/>
            </a:lvl3pPr>
            <a:lvl4pPr marL="949593" indent="0">
              <a:buNone/>
              <a:defRPr sz="1385"/>
            </a:lvl4pPr>
            <a:lvl5pPr marL="1266124" indent="0">
              <a:buNone/>
              <a:defRPr sz="1385"/>
            </a:lvl5pPr>
            <a:lvl6pPr marL="1582655" indent="0">
              <a:buNone/>
              <a:defRPr sz="1385"/>
            </a:lvl6pPr>
            <a:lvl7pPr marL="1899186" indent="0">
              <a:buNone/>
              <a:defRPr sz="1385"/>
            </a:lvl7pPr>
            <a:lvl8pPr marL="2215717" indent="0">
              <a:buNone/>
              <a:defRPr sz="1385"/>
            </a:lvl8pPr>
            <a:lvl9pPr marL="2532248" indent="0">
              <a:buNone/>
              <a:defRPr sz="1385"/>
            </a:lvl9pPr>
          </a:lstStyle>
          <a:p>
            <a:r>
              <a:rPr lang="fr-FR"/>
              <a:t>Cliquez sur l'icône pour ajouter une image</a:t>
            </a:r>
          </a:p>
        </p:txBody>
      </p:sp>
      <p:sp>
        <p:nvSpPr>
          <p:cNvPr id="10" name="Espace réservé du texte 3">
            <a:extLst>
              <a:ext uri="{FF2B5EF4-FFF2-40B4-BE49-F238E27FC236}">
                <a16:creationId xmlns:a16="http://schemas.microsoft.com/office/drawing/2014/main" id="{F1624A4E-1DC6-7E96-2BC8-9E3F634218D9}"/>
              </a:ext>
            </a:extLst>
          </p:cNvPr>
          <p:cNvSpPr>
            <a:spLocks noGrp="1"/>
          </p:cNvSpPr>
          <p:nvPr>
            <p:ph type="body" sz="half" idx="2" hasCustomPrompt="1"/>
          </p:nvPr>
        </p:nvSpPr>
        <p:spPr>
          <a:xfrm>
            <a:off x="5393533" y="1255222"/>
            <a:ext cx="2949178" cy="4586778"/>
          </a:xfrm>
          <a:prstGeom prst="rect">
            <a:avLst/>
          </a:prstGeom>
        </p:spPr>
        <p:txBody>
          <a:bodyPr/>
          <a:lstStyle>
            <a:lvl1pPr marL="0" indent="0">
              <a:buNone/>
              <a:defRPr sz="1108">
                <a:solidFill>
                  <a:srgbClr val="575756"/>
                </a:solidFill>
              </a:defRPr>
            </a:lvl1pPr>
            <a:lvl2pPr marL="316531" indent="0">
              <a:buNone/>
              <a:defRPr sz="969"/>
            </a:lvl2pPr>
            <a:lvl3pPr marL="633062" indent="0">
              <a:buNone/>
              <a:defRPr sz="831"/>
            </a:lvl3pPr>
            <a:lvl4pPr marL="949593" indent="0">
              <a:buNone/>
              <a:defRPr sz="692"/>
            </a:lvl4pPr>
            <a:lvl5pPr marL="1266124" indent="0">
              <a:buNone/>
              <a:defRPr sz="692"/>
            </a:lvl5pPr>
            <a:lvl6pPr marL="1582655" indent="0">
              <a:buNone/>
              <a:defRPr sz="692"/>
            </a:lvl6pPr>
            <a:lvl7pPr marL="1899186" indent="0">
              <a:buNone/>
              <a:defRPr sz="692"/>
            </a:lvl7pPr>
            <a:lvl8pPr marL="2215717" indent="0">
              <a:buNone/>
              <a:defRPr sz="692"/>
            </a:lvl8pPr>
            <a:lvl9pPr marL="2532248" indent="0">
              <a:buNone/>
              <a:defRPr sz="692"/>
            </a:lvl9pPr>
          </a:lstStyle>
          <a:p>
            <a:pPr lvl="0"/>
            <a:r>
              <a:rPr lang="fr-FR"/>
              <a:t>Texte</a:t>
            </a:r>
          </a:p>
        </p:txBody>
      </p:sp>
      <p:pic>
        <p:nvPicPr>
          <p:cNvPr id="4" name="Image 3">
            <a:extLst>
              <a:ext uri="{FF2B5EF4-FFF2-40B4-BE49-F238E27FC236}">
                <a16:creationId xmlns:a16="http://schemas.microsoft.com/office/drawing/2014/main" id="{82735E77-5EC7-5AE2-1CCC-A415D864CB2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323150" y="5990341"/>
            <a:ext cx="1425897" cy="610366"/>
          </a:xfrm>
          <a:prstGeom prst="rect">
            <a:avLst/>
          </a:prstGeom>
        </p:spPr>
      </p:pic>
    </p:spTree>
    <p:extLst>
      <p:ext uri="{BB962C8B-B14F-4D97-AF65-F5344CB8AC3E}">
        <p14:creationId xmlns:p14="http://schemas.microsoft.com/office/powerpoint/2010/main" val="429233573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2 Texte et image Accession">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01B40530-B82A-AE80-C490-D33F25CA7BA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40414" y="224445"/>
            <a:ext cx="984582" cy="1209988"/>
          </a:xfrm>
          <a:prstGeom prst="rect">
            <a:avLst/>
          </a:prstGeom>
        </p:spPr>
      </p:pic>
      <p:sp>
        <p:nvSpPr>
          <p:cNvPr id="8" name="Titre 1">
            <a:extLst>
              <a:ext uri="{FF2B5EF4-FFF2-40B4-BE49-F238E27FC236}">
                <a16:creationId xmlns:a16="http://schemas.microsoft.com/office/drawing/2014/main" id="{E7B7B405-507E-9796-8E11-7D24C2334A24}"/>
              </a:ext>
            </a:extLst>
          </p:cNvPr>
          <p:cNvSpPr>
            <a:spLocks noGrp="1"/>
          </p:cNvSpPr>
          <p:nvPr>
            <p:ph type="title" hasCustomPrompt="1"/>
          </p:nvPr>
        </p:nvSpPr>
        <p:spPr>
          <a:xfrm>
            <a:off x="5393533" y="569913"/>
            <a:ext cx="2949178" cy="396000"/>
          </a:xfrm>
          <a:prstGeom prst="rect">
            <a:avLst/>
          </a:prstGeom>
          <a:ln>
            <a:noFill/>
          </a:ln>
        </p:spPr>
        <p:style>
          <a:lnRef idx="3">
            <a:schemeClr val="lt1"/>
          </a:lnRef>
          <a:fillRef idx="1">
            <a:schemeClr val="accent4"/>
          </a:fillRef>
          <a:effectRef idx="1">
            <a:schemeClr val="accent4"/>
          </a:effectRef>
          <a:fontRef idx="minor">
            <a:schemeClr val="lt1"/>
          </a:fontRef>
        </p:style>
        <p:txBody>
          <a:bodyPr anchor="b"/>
          <a:lstStyle>
            <a:lvl1pPr>
              <a:defRPr sz="1869">
                <a:solidFill>
                  <a:schemeClr val="bg1"/>
                </a:solidFill>
                <a:latin typeface="+mj-lt"/>
              </a:defRPr>
            </a:lvl1pPr>
          </a:lstStyle>
          <a:p>
            <a:r>
              <a:rPr lang="fr-FR"/>
              <a:t>Titre</a:t>
            </a:r>
          </a:p>
        </p:txBody>
      </p:sp>
      <p:sp>
        <p:nvSpPr>
          <p:cNvPr id="9" name="Espace réservé pour une image  2">
            <a:extLst>
              <a:ext uri="{FF2B5EF4-FFF2-40B4-BE49-F238E27FC236}">
                <a16:creationId xmlns:a16="http://schemas.microsoft.com/office/drawing/2014/main" id="{05D7CDF3-B0CC-1E10-2333-41F9F6C2A3AE}"/>
              </a:ext>
            </a:extLst>
          </p:cNvPr>
          <p:cNvSpPr>
            <a:spLocks noGrp="1"/>
          </p:cNvSpPr>
          <p:nvPr>
            <p:ph type="pic" idx="1"/>
          </p:nvPr>
        </p:nvSpPr>
        <p:spPr>
          <a:xfrm>
            <a:off x="475059" y="573090"/>
            <a:ext cx="4629150" cy="5268913"/>
          </a:xfrm>
          <a:prstGeom prst="rect">
            <a:avLst/>
          </a:prstGeom>
        </p:spPr>
        <p:txBody>
          <a:bodyPr/>
          <a:lstStyle>
            <a:lvl1pPr marL="0" indent="0">
              <a:buNone/>
              <a:defRPr sz="2215"/>
            </a:lvl1pPr>
            <a:lvl2pPr marL="316531" indent="0">
              <a:buNone/>
              <a:defRPr sz="1939"/>
            </a:lvl2pPr>
            <a:lvl3pPr marL="633062" indent="0">
              <a:buNone/>
              <a:defRPr sz="1662"/>
            </a:lvl3pPr>
            <a:lvl4pPr marL="949593" indent="0">
              <a:buNone/>
              <a:defRPr sz="1385"/>
            </a:lvl4pPr>
            <a:lvl5pPr marL="1266124" indent="0">
              <a:buNone/>
              <a:defRPr sz="1385"/>
            </a:lvl5pPr>
            <a:lvl6pPr marL="1582655" indent="0">
              <a:buNone/>
              <a:defRPr sz="1385"/>
            </a:lvl6pPr>
            <a:lvl7pPr marL="1899186" indent="0">
              <a:buNone/>
              <a:defRPr sz="1385"/>
            </a:lvl7pPr>
            <a:lvl8pPr marL="2215717" indent="0">
              <a:buNone/>
              <a:defRPr sz="1385"/>
            </a:lvl8pPr>
            <a:lvl9pPr marL="2532248" indent="0">
              <a:buNone/>
              <a:defRPr sz="1385"/>
            </a:lvl9pPr>
          </a:lstStyle>
          <a:p>
            <a:r>
              <a:rPr lang="fr-FR"/>
              <a:t>Cliquez sur l'icône pour ajouter une image</a:t>
            </a:r>
          </a:p>
        </p:txBody>
      </p:sp>
      <p:sp>
        <p:nvSpPr>
          <p:cNvPr id="10" name="Espace réservé du texte 3">
            <a:extLst>
              <a:ext uri="{FF2B5EF4-FFF2-40B4-BE49-F238E27FC236}">
                <a16:creationId xmlns:a16="http://schemas.microsoft.com/office/drawing/2014/main" id="{F1624A4E-1DC6-7E96-2BC8-9E3F634218D9}"/>
              </a:ext>
            </a:extLst>
          </p:cNvPr>
          <p:cNvSpPr>
            <a:spLocks noGrp="1"/>
          </p:cNvSpPr>
          <p:nvPr>
            <p:ph type="body" sz="half" idx="2" hasCustomPrompt="1"/>
          </p:nvPr>
        </p:nvSpPr>
        <p:spPr>
          <a:xfrm>
            <a:off x="5393533" y="1255222"/>
            <a:ext cx="2949178" cy="4586778"/>
          </a:xfrm>
          <a:prstGeom prst="rect">
            <a:avLst/>
          </a:prstGeom>
        </p:spPr>
        <p:txBody>
          <a:bodyPr/>
          <a:lstStyle>
            <a:lvl1pPr marL="0" indent="0">
              <a:buNone/>
              <a:defRPr sz="1108">
                <a:solidFill>
                  <a:srgbClr val="575756"/>
                </a:solidFill>
              </a:defRPr>
            </a:lvl1pPr>
            <a:lvl2pPr marL="316531" indent="0">
              <a:buNone/>
              <a:defRPr sz="969"/>
            </a:lvl2pPr>
            <a:lvl3pPr marL="633062" indent="0">
              <a:buNone/>
              <a:defRPr sz="831"/>
            </a:lvl3pPr>
            <a:lvl4pPr marL="949593" indent="0">
              <a:buNone/>
              <a:defRPr sz="692"/>
            </a:lvl4pPr>
            <a:lvl5pPr marL="1266124" indent="0">
              <a:buNone/>
              <a:defRPr sz="692"/>
            </a:lvl5pPr>
            <a:lvl6pPr marL="1582655" indent="0">
              <a:buNone/>
              <a:defRPr sz="692"/>
            </a:lvl6pPr>
            <a:lvl7pPr marL="1899186" indent="0">
              <a:buNone/>
              <a:defRPr sz="692"/>
            </a:lvl7pPr>
            <a:lvl8pPr marL="2215717" indent="0">
              <a:buNone/>
              <a:defRPr sz="692"/>
            </a:lvl8pPr>
            <a:lvl9pPr marL="2532248" indent="0">
              <a:buNone/>
              <a:defRPr sz="692"/>
            </a:lvl9pPr>
          </a:lstStyle>
          <a:p>
            <a:pPr lvl="0"/>
            <a:r>
              <a:rPr lang="fr-FR"/>
              <a:t>Texte</a:t>
            </a:r>
          </a:p>
        </p:txBody>
      </p:sp>
      <p:pic>
        <p:nvPicPr>
          <p:cNvPr id="5" name="Image 4">
            <a:extLst>
              <a:ext uri="{FF2B5EF4-FFF2-40B4-BE49-F238E27FC236}">
                <a16:creationId xmlns:a16="http://schemas.microsoft.com/office/drawing/2014/main" id="{3F12CCB1-9A58-8939-C7C7-3C5EC78679D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416984" y="6077934"/>
            <a:ext cx="2354788" cy="519438"/>
          </a:xfrm>
          <a:prstGeom prst="rect">
            <a:avLst/>
          </a:prstGeom>
        </p:spPr>
      </p:pic>
    </p:spTree>
    <p:extLst>
      <p:ext uri="{BB962C8B-B14F-4D97-AF65-F5344CB8AC3E}">
        <p14:creationId xmlns:p14="http://schemas.microsoft.com/office/powerpoint/2010/main" val="108157864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2 Texte et image Solidarités">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874809BF-BBC6-BD4A-7C13-BD6A111C950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40414" y="224445"/>
            <a:ext cx="984582" cy="1209988"/>
          </a:xfrm>
          <a:prstGeom prst="rect">
            <a:avLst/>
          </a:prstGeom>
        </p:spPr>
      </p:pic>
      <p:sp>
        <p:nvSpPr>
          <p:cNvPr id="8" name="Titre 1">
            <a:extLst>
              <a:ext uri="{FF2B5EF4-FFF2-40B4-BE49-F238E27FC236}">
                <a16:creationId xmlns:a16="http://schemas.microsoft.com/office/drawing/2014/main" id="{E7B7B405-507E-9796-8E11-7D24C2334A24}"/>
              </a:ext>
            </a:extLst>
          </p:cNvPr>
          <p:cNvSpPr>
            <a:spLocks noGrp="1"/>
          </p:cNvSpPr>
          <p:nvPr>
            <p:ph type="title" hasCustomPrompt="1"/>
          </p:nvPr>
        </p:nvSpPr>
        <p:spPr>
          <a:xfrm>
            <a:off x="5393533" y="569913"/>
            <a:ext cx="2949178" cy="396000"/>
          </a:xfrm>
          <a:prstGeom prst="rect">
            <a:avLst/>
          </a:prstGeom>
          <a:ln>
            <a:noFill/>
          </a:ln>
        </p:spPr>
        <p:style>
          <a:lnRef idx="3">
            <a:schemeClr val="lt1"/>
          </a:lnRef>
          <a:fillRef idx="1">
            <a:schemeClr val="accent3"/>
          </a:fillRef>
          <a:effectRef idx="1">
            <a:schemeClr val="accent3"/>
          </a:effectRef>
          <a:fontRef idx="minor">
            <a:schemeClr val="lt1"/>
          </a:fontRef>
        </p:style>
        <p:txBody>
          <a:bodyPr anchor="b"/>
          <a:lstStyle>
            <a:lvl1pPr>
              <a:defRPr sz="1869">
                <a:solidFill>
                  <a:schemeClr val="bg1"/>
                </a:solidFill>
                <a:latin typeface="+mj-lt"/>
              </a:defRPr>
            </a:lvl1pPr>
          </a:lstStyle>
          <a:p>
            <a:r>
              <a:rPr lang="fr-FR"/>
              <a:t>Titre</a:t>
            </a:r>
          </a:p>
        </p:txBody>
      </p:sp>
      <p:sp>
        <p:nvSpPr>
          <p:cNvPr id="9" name="Espace réservé pour une image  2">
            <a:extLst>
              <a:ext uri="{FF2B5EF4-FFF2-40B4-BE49-F238E27FC236}">
                <a16:creationId xmlns:a16="http://schemas.microsoft.com/office/drawing/2014/main" id="{05D7CDF3-B0CC-1E10-2333-41F9F6C2A3AE}"/>
              </a:ext>
            </a:extLst>
          </p:cNvPr>
          <p:cNvSpPr>
            <a:spLocks noGrp="1"/>
          </p:cNvSpPr>
          <p:nvPr>
            <p:ph type="pic" idx="1"/>
          </p:nvPr>
        </p:nvSpPr>
        <p:spPr>
          <a:xfrm>
            <a:off x="475059" y="573090"/>
            <a:ext cx="4629150" cy="5268913"/>
          </a:xfrm>
          <a:prstGeom prst="rect">
            <a:avLst/>
          </a:prstGeom>
        </p:spPr>
        <p:txBody>
          <a:bodyPr/>
          <a:lstStyle>
            <a:lvl1pPr marL="0" indent="0">
              <a:buNone/>
              <a:defRPr sz="2215"/>
            </a:lvl1pPr>
            <a:lvl2pPr marL="316531" indent="0">
              <a:buNone/>
              <a:defRPr sz="1939"/>
            </a:lvl2pPr>
            <a:lvl3pPr marL="633062" indent="0">
              <a:buNone/>
              <a:defRPr sz="1662"/>
            </a:lvl3pPr>
            <a:lvl4pPr marL="949593" indent="0">
              <a:buNone/>
              <a:defRPr sz="1385"/>
            </a:lvl4pPr>
            <a:lvl5pPr marL="1266124" indent="0">
              <a:buNone/>
              <a:defRPr sz="1385"/>
            </a:lvl5pPr>
            <a:lvl6pPr marL="1582655" indent="0">
              <a:buNone/>
              <a:defRPr sz="1385"/>
            </a:lvl6pPr>
            <a:lvl7pPr marL="1899186" indent="0">
              <a:buNone/>
              <a:defRPr sz="1385"/>
            </a:lvl7pPr>
            <a:lvl8pPr marL="2215717" indent="0">
              <a:buNone/>
              <a:defRPr sz="1385"/>
            </a:lvl8pPr>
            <a:lvl9pPr marL="2532248" indent="0">
              <a:buNone/>
              <a:defRPr sz="1385"/>
            </a:lvl9pPr>
          </a:lstStyle>
          <a:p>
            <a:r>
              <a:rPr lang="fr-FR"/>
              <a:t>Cliquez sur l'icône pour ajouter une image</a:t>
            </a:r>
          </a:p>
        </p:txBody>
      </p:sp>
      <p:sp>
        <p:nvSpPr>
          <p:cNvPr id="10" name="Espace réservé du texte 3">
            <a:extLst>
              <a:ext uri="{FF2B5EF4-FFF2-40B4-BE49-F238E27FC236}">
                <a16:creationId xmlns:a16="http://schemas.microsoft.com/office/drawing/2014/main" id="{F1624A4E-1DC6-7E96-2BC8-9E3F634218D9}"/>
              </a:ext>
            </a:extLst>
          </p:cNvPr>
          <p:cNvSpPr>
            <a:spLocks noGrp="1"/>
          </p:cNvSpPr>
          <p:nvPr>
            <p:ph type="body" sz="half" idx="2" hasCustomPrompt="1"/>
          </p:nvPr>
        </p:nvSpPr>
        <p:spPr>
          <a:xfrm>
            <a:off x="5393533" y="1255222"/>
            <a:ext cx="2949178" cy="4586778"/>
          </a:xfrm>
          <a:prstGeom prst="rect">
            <a:avLst/>
          </a:prstGeom>
        </p:spPr>
        <p:txBody>
          <a:bodyPr/>
          <a:lstStyle>
            <a:lvl1pPr marL="0" indent="0">
              <a:buNone/>
              <a:defRPr sz="1108">
                <a:solidFill>
                  <a:srgbClr val="575756"/>
                </a:solidFill>
              </a:defRPr>
            </a:lvl1pPr>
            <a:lvl2pPr marL="316531" indent="0">
              <a:buNone/>
              <a:defRPr sz="969"/>
            </a:lvl2pPr>
            <a:lvl3pPr marL="633062" indent="0">
              <a:buNone/>
              <a:defRPr sz="831"/>
            </a:lvl3pPr>
            <a:lvl4pPr marL="949593" indent="0">
              <a:buNone/>
              <a:defRPr sz="692"/>
            </a:lvl4pPr>
            <a:lvl5pPr marL="1266124" indent="0">
              <a:buNone/>
              <a:defRPr sz="692"/>
            </a:lvl5pPr>
            <a:lvl6pPr marL="1582655" indent="0">
              <a:buNone/>
              <a:defRPr sz="692"/>
            </a:lvl6pPr>
            <a:lvl7pPr marL="1899186" indent="0">
              <a:buNone/>
              <a:defRPr sz="692"/>
            </a:lvl7pPr>
            <a:lvl8pPr marL="2215717" indent="0">
              <a:buNone/>
              <a:defRPr sz="692"/>
            </a:lvl8pPr>
            <a:lvl9pPr marL="2532248" indent="0">
              <a:buNone/>
              <a:defRPr sz="692"/>
            </a:lvl9pPr>
          </a:lstStyle>
          <a:p>
            <a:pPr lvl="0"/>
            <a:r>
              <a:rPr lang="fr-FR"/>
              <a:t>Texte</a:t>
            </a:r>
          </a:p>
        </p:txBody>
      </p:sp>
      <p:pic>
        <p:nvPicPr>
          <p:cNvPr id="7" name="Image 6">
            <a:extLst>
              <a:ext uri="{FF2B5EF4-FFF2-40B4-BE49-F238E27FC236}">
                <a16:creationId xmlns:a16="http://schemas.microsoft.com/office/drawing/2014/main" id="{1B8496B3-153B-7049-E055-CDE97977EB9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416984" y="6077935"/>
            <a:ext cx="2354788" cy="510781"/>
          </a:xfrm>
          <a:prstGeom prst="rect">
            <a:avLst/>
          </a:prstGeom>
        </p:spPr>
      </p:pic>
    </p:spTree>
    <p:extLst>
      <p:ext uri="{BB962C8B-B14F-4D97-AF65-F5344CB8AC3E}">
        <p14:creationId xmlns:p14="http://schemas.microsoft.com/office/powerpoint/2010/main" val="378197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2 Texte et image 4">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993A4846-5080-3CC7-86EF-FBA5B638057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40414" y="224445"/>
            <a:ext cx="984582" cy="1209988"/>
          </a:xfrm>
          <a:prstGeom prst="rect">
            <a:avLst/>
          </a:prstGeom>
        </p:spPr>
      </p:pic>
      <p:sp>
        <p:nvSpPr>
          <p:cNvPr id="8" name="Titre 1">
            <a:extLst>
              <a:ext uri="{FF2B5EF4-FFF2-40B4-BE49-F238E27FC236}">
                <a16:creationId xmlns:a16="http://schemas.microsoft.com/office/drawing/2014/main" id="{E7B7B405-507E-9796-8E11-7D24C2334A24}"/>
              </a:ext>
            </a:extLst>
          </p:cNvPr>
          <p:cNvSpPr>
            <a:spLocks noGrp="1"/>
          </p:cNvSpPr>
          <p:nvPr>
            <p:ph type="title" hasCustomPrompt="1"/>
          </p:nvPr>
        </p:nvSpPr>
        <p:spPr>
          <a:xfrm>
            <a:off x="5393533" y="569913"/>
            <a:ext cx="2949178" cy="396000"/>
          </a:xfrm>
          <a:prstGeom prst="rect">
            <a:avLst/>
          </a:prstGeom>
          <a:ln>
            <a:noFill/>
          </a:ln>
        </p:spPr>
        <p:style>
          <a:lnRef idx="3">
            <a:schemeClr val="lt1"/>
          </a:lnRef>
          <a:fillRef idx="1">
            <a:schemeClr val="accent6"/>
          </a:fillRef>
          <a:effectRef idx="1">
            <a:schemeClr val="accent6"/>
          </a:effectRef>
          <a:fontRef idx="minor">
            <a:schemeClr val="lt1"/>
          </a:fontRef>
        </p:style>
        <p:txBody>
          <a:bodyPr anchor="b"/>
          <a:lstStyle>
            <a:lvl1pPr>
              <a:defRPr sz="1869">
                <a:solidFill>
                  <a:schemeClr val="bg1"/>
                </a:solidFill>
                <a:latin typeface="+mj-lt"/>
              </a:defRPr>
            </a:lvl1pPr>
          </a:lstStyle>
          <a:p>
            <a:r>
              <a:rPr lang="fr-FR"/>
              <a:t>Titre</a:t>
            </a:r>
          </a:p>
        </p:txBody>
      </p:sp>
      <p:sp>
        <p:nvSpPr>
          <p:cNvPr id="9" name="Espace réservé pour une image  2">
            <a:extLst>
              <a:ext uri="{FF2B5EF4-FFF2-40B4-BE49-F238E27FC236}">
                <a16:creationId xmlns:a16="http://schemas.microsoft.com/office/drawing/2014/main" id="{05D7CDF3-B0CC-1E10-2333-41F9F6C2A3AE}"/>
              </a:ext>
            </a:extLst>
          </p:cNvPr>
          <p:cNvSpPr>
            <a:spLocks noGrp="1"/>
          </p:cNvSpPr>
          <p:nvPr>
            <p:ph type="pic" idx="1"/>
          </p:nvPr>
        </p:nvSpPr>
        <p:spPr>
          <a:xfrm>
            <a:off x="475059" y="573090"/>
            <a:ext cx="4629150" cy="5268913"/>
          </a:xfrm>
          <a:prstGeom prst="rect">
            <a:avLst/>
          </a:prstGeom>
        </p:spPr>
        <p:txBody>
          <a:bodyPr/>
          <a:lstStyle>
            <a:lvl1pPr marL="0" indent="0">
              <a:buNone/>
              <a:defRPr sz="2215"/>
            </a:lvl1pPr>
            <a:lvl2pPr marL="316531" indent="0">
              <a:buNone/>
              <a:defRPr sz="1939"/>
            </a:lvl2pPr>
            <a:lvl3pPr marL="633062" indent="0">
              <a:buNone/>
              <a:defRPr sz="1662"/>
            </a:lvl3pPr>
            <a:lvl4pPr marL="949593" indent="0">
              <a:buNone/>
              <a:defRPr sz="1385"/>
            </a:lvl4pPr>
            <a:lvl5pPr marL="1266124" indent="0">
              <a:buNone/>
              <a:defRPr sz="1385"/>
            </a:lvl5pPr>
            <a:lvl6pPr marL="1582655" indent="0">
              <a:buNone/>
              <a:defRPr sz="1385"/>
            </a:lvl6pPr>
            <a:lvl7pPr marL="1899186" indent="0">
              <a:buNone/>
              <a:defRPr sz="1385"/>
            </a:lvl7pPr>
            <a:lvl8pPr marL="2215717" indent="0">
              <a:buNone/>
              <a:defRPr sz="1385"/>
            </a:lvl8pPr>
            <a:lvl9pPr marL="2532248" indent="0">
              <a:buNone/>
              <a:defRPr sz="1385"/>
            </a:lvl9pPr>
          </a:lstStyle>
          <a:p>
            <a:r>
              <a:rPr lang="fr-FR"/>
              <a:t>Cliquez sur l'icône pour ajouter une image</a:t>
            </a:r>
          </a:p>
        </p:txBody>
      </p:sp>
      <p:sp>
        <p:nvSpPr>
          <p:cNvPr id="10" name="Espace réservé du texte 3">
            <a:extLst>
              <a:ext uri="{FF2B5EF4-FFF2-40B4-BE49-F238E27FC236}">
                <a16:creationId xmlns:a16="http://schemas.microsoft.com/office/drawing/2014/main" id="{F1624A4E-1DC6-7E96-2BC8-9E3F634218D9}"/>
              </a:ext>
            </a:extLst>
          </p:cNvPr>
          <p:cNvSpPr>
            <a:spLocks noGrp="1"/>
          </p:cNvSpPr>
          <p:nvPr>
            <p:ph type="body" sz="half" idx="2" hasCustomPrompt="1"/>
          </p:nvPr>
        </p:nvSpPr>
        <p:spPr>
          <a:xfrm>
            <a:off x="5393533" y="1255222"/>
            <a:ext cx="2949178" cy="4586778"/>
          </a:xfrm>
          <a:prstGeom prst="rect">
            <a:avLst/>
          </a:prstGeom>
        </p:spPr>
        <p:txBody>
          <a:bodyPr/>
          <a:lstStyle>
            <a:lvl1pPr marL="0" indent="0">
              <a:buNone/>
              <a:defRPr sz="1108">
                <a:solidFill>
                  <a:srgbClr val="575756"/>
                </a:solidFill>
              </a:defRPr>
            </a:lvl1pPr>
            <a:lvl2pPr marL="316531" indent="0">
              <a:buNone/>
              <a:defRPr sz="969"/>
            </a:lvl2pPr>
            <a:lvl3pPr marL="633062" indent="0">
              <a:buNone/>
              <a:defRPr sz="831"/>
            </a:lvl3pPr>
            <a:lvl4pPr marL="949593" indent="0">
              <a:buNone/>
              <a:defRPr sz="692"/>
            </a:lvl4pPr>
            <a:lvl5pPr marL="1266124" indent="0">
              <a:buNone/>
              <a:defRPr sz="692"/>
            </a:lvl5pPr>
            <a:lvl6pPr marL="1582655" indent="0">
              <a:buNone/>
              <a:defRPr sz="692"/>
            </a:lvl6pPr>
            <a:lvl7pPr marL="1899186" indent="0">
              <a:buNone/>
              <a:defRPr sz="692"/>
            </a:lvl7pPr>
            <a:lvl8pPr marL="2215717" indent="0">
              <a:buNone/>
              <a:defRPr sz="692"/>
            </a:lvl8pPr>
            <a:lvl9pPr marL="2532248" indent="0">
              <a:buNone/>
              <a:defRPr sz="692"/>
            </a:lvl9pPr>
          </a:lstStyle>
          <a:p>
            <a:pPr lvl="0"/>
            <a:r>
              <a:rPr lang="fr-FR"/>
              <a:t>Texte</a:t>
            </a:r>
          </a:p>
        </p:txBody>
      </p:sp>
      <p:pic>
        <p:nvPicPr>
          <p:cNvPr id="5" name="Image 4">
            <a:extLst>
              <a:ext uri="{FF2B5EF4-FFF2-40B4-BE49-F238E27FC236}">
                <a16:creationId xmlns:a16="http://schemas.microsoft.com/office/drawing/2014/main" id="{910CC27B-7BC0-4028-77A4-F59947A8E41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323150" y="5990341"/>
            <a:ext cx="1425897" cy="610366"/>
          </a:xfrm>
          <a:prstGeom prst="rect">
            <a:avLst/>
          </a:prstGeom>
        </p:spPr>
      </p:pic>
    </p:spTree>
    <p:extLst>
      <p:ext uri="{BB962C8B-B14F-4D97-AF65-F5344CB8AC3E}">
        <p14:creationId xmlns:p14="http://schemas.microsoft.com/office/powerpoint/2010/main" val="419188958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3 Texte et image">
    <p:spTree>
      <p:nvGrpSpPr>
        <p:cNvPr id="1" name=""/>
        <p:cNvGrpSpPr/>
        <p:nvPr/>
      </p:nvGrpSpPr>
      <p:grpSpPr>
        <a:xfrm>
          <a:off x="0" y="0"/>
          <a:ext cx="0" cy="0"/>
          <a:chOff x="0" y="0"/>
          <a:chExt cx="0" cy="0"/>
        </a:xfrm>
      </p:grpSpPr>
      <p:sp>
        <p:nvSpPr>
          <p:cNvPr id="4" name="Espace réservé pour une image  3">
            <a:extLst>
              <a:ext uri="{FF2B5EF4-FFF2-40B4-BE49-F238E27FC236}">
                <a16:creationId xmlns:a16="http://schemas.microsoft.com/office/drawing/2014/main" id="{F798DEC3-9C70-D39F-C3D2-D1370D6CAB59}"/>
              </a:ext>
            </a:extLst>
          </p:cNvPr>
          <p:cNvSpPr>
            <a:spLocks noGrp="1"/>
          </p:cNvSpPr>
          <p:nvPr>
            <p:ph type="pic" sz="quarter" idx="10"/>
          </p:nvPr>
        </p:nvSpPr>
        <p:spPr>
          <a:xfrm>
            <a:off x="447676" y="542240"/>
            <a:ext cx="6486525" cy="4668620"/>
          </a:xfrm>
          <a:prstGeom prst="rect">
            <a:avLst/>
          </a:prstGeom>
        </p:spPr>
        <p:txBody>
          <a:bodyPr/>
          <a:lstStyle/>
          <a:p>
            <a:r>
              <a:rPr lang="fr-FR"/>
              <a:t>Cliquez sur l'icône pour ajouter une image</a:t>
            </a:r>
          </a:p>
        </p:txBody>
      </p:sp>
      <p:sp>
        <p:nvSpPr>
          <p:cNvPr id="6" name="Espace réservé du texte 5">
            <a:extLst>
              <a:ext uri="{FF2B5EF4-FFF2-40B4-BE49-F238E27FC236}">
                <a16:creationId xmlns:a16="http://schemas.microsoft.com/office/drawing/2014/main" id="{D9119B2E-0092-5E13-8961-2CD443F23A1F}"/>
              </a:ext>
            </a:extLst>
          </p:cNvPr>
          <p:cNvSpPr>
            <a:spLocks noGrp="1"/>
          </p:cNvSpPr>
          <p:nvPr>
            <p:ph type="body" sz="quarter" idx="11" hasCustomPrompt="1"/>
          </p:nvPr>
        </p:nvSpPr>
        <p:spPr>
          <a:xfrm>
            <a:off x="447676" y="5436455"/>
            <a:ext cx="6486525" cy="533400"/>
          </a:xfrm>
          <a:prstGeom prst="rect">
            <a:avLst/>
          </a:prstGeom>
        </p:spPr>
        <p:txBody>
          <a:bodyPr/>
          <a:lstStyle>
            <a:lvl1pPr marL="0" indent="0">
              <a:buNone/>
              <a:defRPr sz="1246"/>
            </a:lvl1pPr>
            <a:lvl2pPr>
              <a:defRPr sz="1246"/>
            </a:lvl2pPr>
            <a:lvl3pPr>
              <a:defRPr sz="1246"/>
            </a:lvl3pPr>
            <a:lvl4pPr>
              <a:defRPr sz="1246"/>
            </a:lvl4pPr>
            <a:lvl5pPr>
              <a:defRPr sz="1246"/>
            </a:lvl5pPr>
          </a:lstStyle>
          <a:p>
            <a:pPr lvl="0"/>
            <a:r>
              <a:rPr lang="fr-FR"/>
              <a:t>Texte</a:t>
            </a:r>
          </a:p>
        </p:txBody>
      </p:sp>
      <p:sp>
        <p:nvSpPr>
          <p:cNvPr id="8" name="Espace réservé du texte 7">
            <a:extLst>
              <a:ext uri="{FF2B5EF4-FFF2-40B4-BE49-F238E27FC236}">
                <a16:creationId xmlns:a16="http://schemas.microsoft.com/office/drawing/2014/main" id="{701577DE-8485-5961-99C6-BF036A5C0224}"/>
              </a:ext>
            </a:extLst>
          </p:cNvPr>
          <p:cNvSpPr>
            <a:spLocks noGrp="1"/>
          </p:cNvSpPr>
          <p:nvPr>
            <p:ph type="body" sz="quarter" idx="12" hasCustomPrompt="1"/>
          </p:nvPr>
        </p:nvSpPr>
        <p:spPr>
          <a:xfrm>
            <a:off x="7096125" y="542240"/>
            <a:ext cx="1752600" cy="4668620"/>
          </a:xfrm>
          <a:prstGeom prst="rect">
            <a:avLst/>
          </a:prstGeom>
        </p:spPr>
        <p:txBody>
          <a:bodyPr/>
          <a:lstStyle>
            <a:lvl1pPr marL="0" indent="0">
              <a:buNone/>
              <a:defRPr sz="1108">
                <a:solidFill>
                  <a:schemeClr val="tx2"/>
                </a:solidFill>
              </a:defRPr>
            </a:lvl1pPr>
            <a:lvl2pPr>
              <a:defRPr sz="1108"/>
            </a:lvl2pPr>
            <a:lvl3pPr>
              <a:defRPr sz="1108"/>
            </a:lvl3pPr>
            <a:lvl4pPr>
              <a:defRPr sz="1108"/>
            </a:lvl4pPr>
            <a:lvl5pPr>
              <a:defRPr sz="1108"/>
            </a:lvl5pPr>
          </a:lstStyle>
          <a:p>
            <a:pPr lvl="0"/>
            <a:r>
              <a:rPr lang="fr-FR"/>
              <a:t>Texte</a:t>
            </a:r>
          </a:p>
        </p:txBody>
      </p:sp>
      <p:pic>
        <p:nvPicPr>
          <p:cNvPr id="5" name="Image 4">
            <a:extLst>
              <a:ext uri="{FF2B5EF4-FFF2-40B4-BE49-F238E27FC236}">
                <a16:creationId xmlns:a16="http://schemas.microsoft.com/office/drawing/2014/main" id="{4082B5FC-EDBC-7D7B-E730-A0D196AA9B9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323150" y="5990341"/>
            <a:ext cx="1425897" cy="610366"/>
          </a:xfrm>
          <a:prstGeom prst="rect">
            <a:avLst/>
          </a:prstGeom>
        </p:spPr>
      </p:pic>
    </p:spTree>
    <p:extLst>
      <p:ext uri="{BB962C8B-B14F-4D97-AF65-F5344CB8AC3E}">
        <p14:creationId xmlns:p14="http://schemas.microsoft.com/office/powerpoint/2010/main" val="770263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Disposition personnalisée">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548E6278-FEDA-48F9-AB8E-E00D4D6D37B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Titre 1">
            <a:extLst>
              <a:ext uri="{FF2B5EF4-FFF2-40B4-BE49-F238E27FC236}">
                <a16:creationId xmlns:a16="http://schemas.microsoft.com/office/drawing/2014/main" id="{9EB8F703-B20D-4952-9F31-329AB25C484A}"/>
              </a:ext>
            </a:extLst>
          </p:cNvPr>
          <p:cNvSpPr>
            <a:spLocks noGrp="1"/>
          </p:cNvSpPr>
          <p:nvPr>
            <p:ph type="title"/>
          </p:nvPr>
        </p:nvSpPr>
        <p:spPr>
          <a:xfrm>
            <a:off x="3068426" y="2092753"/>
            <a:ext cx="5656082" cy="914400"/>
          </a:xfrm>
          <a:prstGeom prst="rect">
            <a:avLst/>
          </a:prstGeom>
        </p:spPr>
        <p:txBody>
          <a:bodyPr>
            <a:noAutofit/>
          </a:bodyPr>
          <a:lstStyle>
            <a:lvl1pPr marL="857250" indent="-857250">
              <a:buClr>
                <a:srgbClr val="FBBD0B"/>
              </a:buClr>
              <a:buFont typeface="+mj-lt"/>
              <a:buAutoNum type="romanUcPeriod"/>
              <a:defRPr sz="3600">
                <a:solidFill>
                  <a:schemeClr val="accent3">
                    <a:lumMod val="50000"/>
                  </a:schemeClr>
                </a:solidFill>
              </a:defRPr>
            </a:lvl1pPr>
          </a:lstStyle>
          <a:p>
            <a:r>
              <a:rPr lang="fr-FR"/>
              <a:t>Modifiez le style du titre</a:t>
            </a:r>
          </a:p>
        </p:txBody>
      </p:sp>
      <p:sp>
        <p:nvSpPr>
          <p:cNvPr id="10" name="Espace réservé du numéro de diapositive 5">
            <a:extLst>
              <a:ext uri="{FF2B5EF4-FFF2-40B4-BE49-F238E27FC236}">
                <a16:creationId xmlns:a16="http://schemas.microsoft.com/office/drawing/2014/main" id="{5779D98B-DE72-4204-B7D5-A020C26FEA57}"/>
              </a:ext>
            </a:extLst>
          </p:cNvPr>
          <p:cNvSpPr>
            <a:spLocks noGrp="1"/>
          </p:cNvSpPr>
          <p:nvPr>
            <p:ph type="sldNum" sz="quarter" idx="12"/>
          </p:nvPr>
        </p:nvSpPr>
        <p:spPr>
          <a:xfrm>
            <a:off x="158489" y="6290363"/>
            <a:ext cx="2057400" cy="365125"/>
          </a:xfrm>
          <a:prstGeom prst="rect">
            <a:avLst/>
          </a:prstGeom>
        </p:spPr>
        <p:txBody>
          <a:bodyPr/>
          <a:lstStyle>
            <a:lvl1pPr algn="l">
              <a:defRPr>
                <a:solidFill>
                  <a:srgbClr val="F8F8F8"/>
                </a:solidFill>
              </a:defRPr>
            </a:lvl1pPr>
          </a:lstStyle>
          <a:p>
            <a:fld id="{E24E489B-1724-4A08-9582-A3F50A9FA3BC}" type="slidenum">
              <a:rPr lang="fr-FR" smtClean="0"/>
              <a:pPr/>
              <a:t>‹N°›</a:t>
            </a:fld>
            <a:endParaRPr lang="fr-FR"/>
          </a:p>
        </p:txBody>
      </p:sp>
    </p:spTree>
    <p:extLst>
      <p:ext uri="{BB962C8B-B14F-4D97-AF65-F5344CB8AC3E}">
        <p14:creationId xmlns:p14="http://schemas.microsoft.com/office/powerpoint/2010/main" val="345738646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2_#3 Texte et image Accession">
    <p:spTree>
      <p:nvGrpSpPr>
        <p:cNvPr id="1" name=""/>
        <p:cNvGrpSpPr/>
        <p:nvPr/>
      </p:nvGrpSpPr>
      <p:grpSpPr>
        <a:xfrm>
          <a:off x="0" y="0"/>
          <a:ext cx="0" cy="0"/>
          <a:chOff x="0" y="0"/>
          <a:chExt cx="0" cy="0"/>
        </a:xfrm>
      </p:grpSpPr>
      <p:sp>
        <p:nvSpPr>
          <p:cNvPr id="4" name="Espace réservé pour une image  3">
            <a:extLst>
              <a:ext uri="{FF2B5EF4-FFF2-40B4-BE49-F238E27FC236}">
                <a16:creationId xmlns:a16="http://schemas.microsoft.com/office/drawing/2014/main" id="{F798DEC3-9C70-D39F-C3D2-D1370D6CAB59}"/>
              </a:ext>
            </a:extLst>
          </p:cNvPr>
          <p:cNvSpPr>
            <a:spLocks noGrp="1"/>
          </p:cNvSpPr>
          <p:nvPr>
            <p:ph type="pic" sz="quarter" idx="10"/>
          </p:nvPr>
        </p:nvSpPr>
        <p:spPr>
          <a:xfrm>
            <a:off x="447676" y="542240"/>
            <a:ext cx="6486525" cy="4668620"/>
          </a:xfrm>
          <a:prstGeom prst="rect">
            <a:avLst/>
          </a:prstGeom>
        </p:spPr>
        <p:txBody>
          <a:bodyPr/>
          <a:lstStyle/>
          <a:p>
            <a:r>
              <a:rPr lang="fr-FR"/>
              <a:t>Cliquez sur l'icône pour ajouter une image</a:t>
            </a:r>
          </a:p>
        </p:txBody>
      </p:sp>
      <p:sp>
        <p:nvSpPr>
          <p:cNvPr id="6" name="Espace réservé du texte 5">
            <a:extLst>
              <a:ext uri="{FF2B5EF4-FFF2-40B4-BE49-F238E27FC236}">
                <a16:creationId xmlns:a16="http://schemas.microsoft.com/office/drawing/2014/main" id="{D9119B2E-0092-5E13-8961-2CD443F23A1F}"/>
              </a:ext>
            </a:extLst>
          </p:cNvPr>
          <p:cNvSpPr>
            <a:spLocks noGrp="1"/>
          </p:cNvSpPr>
          <p:nvPr>
            <p:ph type="body" sz="quarter" idx="11" hasCustomPrompt="1"/>
          </p:nvPr>
        </p:nvSpPr>
        <p:spPr>
          <a:xfrm>
            <a:off x="447676" y="5436455"/>
            <a:ext cx="6486525" cy="533400"/>
          </a:xfrm>
          <a:prstGeom prst="rect">
            <a:avLst/>
          </a:prstGeom>
        </p:spPr>
        <p:txBody>
          <a:bodyPr/>
          <a:lstStyle>
            <a:lvl1pPr marL="0" indent="0">
              <a:buNone/>
              <a:defRPr sz="1246"/>
            </a:lvl1pPr>
            <a:lvl2pPr>
              <a:defRPr sz="1246"/>
            </a:lvl2pPr>
            <a:lvl3pPr>
              <a:defRPr sz="1246"/>
            </a:lvl3pPr>
            <a:lvl4pPr>
              <a:defRPr sz="1246"/>
            </a:lvl4pPr>
            <a:lvl5pPr>
              <a:defRPr sz="1246"/>
            </a:lvl5pPr>
          </a:lstStyle>
          <a:p>
            <a:pPr lvl="0"/>
            <a:r>
              <a:rPr lang="fr-FR"/>
              <a:t>Texte</a:t>
            </a:r>
          </a:p>
        </p:txBody>
      </p:sp>
      <p:sp>
        <p:nvSpPr>
          <p:cNvPr id="8" name="Espace réservé du texte 7">
            <a:extLst>
              <a:ext uri="{FF2B5EF4-FFF2-40B4-BE49-F238E27FC236}">
                <a16:creationId xmlns:a16="http://schemas.microsoft.com/office/drawing/2014/main" id="{701577DE-8485-5961-99C6-BF036A5C0224}"/>
              </a:ext>
            </a:extLst>
          </p:cNvPr>
          <p:cNvSpPr>
            <a:spLocks noGrp="1"/>
          </p:cNvSpPr>
          <p:nvPr>
            <p:ph type="body" sz="quarter" idx="12" hasCustomPrompt="1"/>
          </p:nvPr>
        </p:nvSpPr>
        <p:spPr>
          <a:xfrm>
            <a:off x="7096125" y="542240"/>
            <a:ext cx="1752600" cy="4668620"/>
          </a:xfrm>
          <a:prstGeom prst="rect">
            <a:avLst/>
          </a:prstGeom>
        </p:spPr>
        <p:txBody>
          <a:bodyPr/>
          <a:lstStyle>
            <a:lvl1pPr marL="0" indent="0">
              <a:buNone/>
              <a:defRPr sz="1108">
                <a:solidFill>
                  <a:schemeClr val="tx2"/>
                </a:solidFill>
              </a:defRPr>
            </a:lvl1pPr>
            <a:lvl2pPr>
              <a:defRPr sz="1108"/>
            </a:lvl2pPr>
            <a:lvl3pPr>
              <a:defRPr sz="1108"/>
            </a:lvl3pPr>
            <a:lvl4pPr>
              <a:defRPr sz="1108"/>
            </a:lvl4pPr>
            <a:lvl5pPr>
              <a:defRPr sz="1108"/>
            </a:lvl5pPr>
          </a:lstStyle>
          <a:p>
            <a:pPr lvl="0"/>
            <a:r>
              <a:rPr lang="fr-FR"/>
              <a:t>Texte</a:t>
            </a:r>
          </a:p>
        </p:txBody>
      </p:sp>
      <p:pic>
        <p:nvPicPr>
          <p:cNvPr id="5" name="Image 4">
            <a:extLst>
              <a:ext uri="{FF2B5EF4-FFF2-40B4-BE49-F238E27FC236}">
                <a16:creationId xmlns:a16="http://schemas.microsoft.com/office/drawing/2014/main" id="{241A373E-934C-18D5-6768-CAA6256AE87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416984" y="6077934"/>
            <a:ext cx="2354788" cy="519438"/>
          </a:xfrm>
          <a:prstGeom prst="rect">
            <a:avLst/>
          </a:prstGeom>
        </p:spPr>
      </p:pic>
    </p:spTree>
    <p:extLst>
      <p:ext uri="{BB962C8B-B14F-4D97-AF65-F5344CB8AC3E}">
        <p14:creationId xmlns:p14="http://schemas.microsoft.com/office/powerpoint/2010/main" val="402700880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1_#3 Texte et image Solidarités">
    <p:spTree>
      <p:nvGrpSpPr>
        <p:cNvPr id="1" name=""/>
        <p:cNvGrpSpPr/>
        <p:nvPr/>
      </p:nvGrpSpPr>
      <p:grpSpPr>
        <a:xfrm>
          <a:off x="0" y="0"/>
          <a:ext cx="0" cy="0"/>
          <a:chOff x="0" y="0"/>
          <a:chExt cx="0" cy="0"/>
        </a:xfrm>
      </p:grpSpPr>
      <p:sp>
        <p:nvSpPr>
          <p:cNvPr id="4" name="Espace réservé pour une image  3">
            <a:extLst>
              <a:ext uri="{FF2B5EF4-FFF2-40B4-BE49-F238E27FC236}">
                <a16:creationId xmlns:a16="http://schemas.microsoft.com/office/drawing/2014/main" id="{F798DEC3-9C70-D39F-C3D2-D1370D6CAB59}"/>
              </a:ext>
            </a:extLst>
          </p:cNvPr>
          <p:cNvSpPr>
            <a:spLocks noGrp="1"/>
          </p:cNvSpPr>
          <p:nvPr>
            <p:ph type="pic" sz="quarter" idx="10"/>
          </p:nvPr>
        </p:nvSpPr>
        <p:spPr>
          <a:xfrm>
            <a:off x="447676" y="542240"/>
            <a:ext cx="6486525" cy="4668620"/>
          </a:xfrm>
          <a:prstGeom prst="rect">
            <a:avLst/>
          </a:prstGeom>
        </p:spPr>
        <p:txBody>
          <a:bodyPr/>
          <a:lstStyle/>
          <a:p>
            <a:r>
              <a:rPr lang="fr-FR"/>
              <a:t>Cliquez sur l'icône pour ajouter une image</a:t>
            </a:r>
          </a:p>
        </p:txBody>
      </p:sp>
      <p:sp>
        <p:nvSpPr>
          <p:cNvPr id="6" name="Espace réservé du texte 5">
            <a:extLst>
              <a:ext uri="{FF2B5EF4-FFF2-40B4-BE49-F238E27FC236}">
                <a16:creationId xmlns:a16="http://schemas.microsoft.com/office/drawing/2014/main" id="{D9119B2E-0092-5E13-8961-2CD443F23A1F}"/>
              </a:ext>
            </a:extLst>
          </p:cNvPr>
          <p:cNvSpPr>
            <a:spLocks noGrp="1"/>
          </p:cNvSpPr>
          <p:nvPr>
            <p:ph type="body" sz="quarter" idx="11" hasCustomPrompt="1"/>
          </p:nvPr>
        </p:nvSpPr>
        <p:spPr>
          <a:xfrm>
            <a:off x="447676" y="5436455"/>
            <a:ext cx="6486525" cy="533400"/>
          </a:xfrm>
          <a:prstGeom prst="rect">
            <a:avLst/>
          </a:prstGeom>
        </p:spPr>
        <p:txBody>
          <a:bodyPr/>
          <a:lstStyle>
            <a:lvl1pPr marL="0" indent="0">
              <a:buNone/>
              <a:defRPr sz="1246"/>
            </a:lvl1pPr>
            <a:lvl2pPr>
              <a:defRPr sz="1246"/>
            </a:lvl2pPr>
            <a:lvl3pPr>
              <a:defRPr sz="1246"/>
            </a:lvl3pPr>
            <a:lvl4pPr>
              <a:defRPr sz="1246"/>
            </a:lvl4pPr>
            <a:lvl5pPr>
              <a:defRPr sz="1246"/>
            </a:lvl5pPr>
          </a:lstStyle>
          <a:p>
            <a:pPr lvl="0"/>
            <a:r>
              <a:rPr lang="fr-FR"/>
              <a:t>Texte</a:t>
            </a:r>
          </a:p>
        </p:txBody>
      </p:sp>
      <p:sp>
        <p:nvSpPr>
          <p:cNvPr id="8" name="Espace réservé du texte 7">
            <a:extLst>
              <a:ext uri="{FF2B5EF4-FFF2-40B4-BE49-F238E27FC236}">
                <a16:creationId xmlns:a16="http://schemas.microsoft.com/office/drawing/2014/main" id="{701577DE-8485-5961-99C6-BF036A5C0224}"/>
              </a:ext>
            </a:extLst>
          </p:cNvPr>
          <p:cNvSpPr>
            <a:spLocks noGrp="1"/>
          </p:cNvSpPr>
          <p:nvPr>
            <p:ph type="body" sz="quarter" idx="12" hasCustomPrompt="1"/>
          </p:nvPr>
        </p:nvSpPr>
        <p:spPr>
          <a:xfrm>
            <a:off x="7096125" y="542240"/>
            <a:ext cx="1752600" cy="4668620"/>
          </a:xfrm>
          <a:prstGeom prst="rect">
            <a:avLst/>
          </a:prstGeom>
        </p:spPr>
        <p:txBody>
          <a:bodyPr/>
          <a:lstStyle>
            <a:lvl1pPr marL="0" indent="0">
              <a:buNone/>
              <a:defRPr sz="1108">
                <a:solidFill>
                  <a:schemeClr val="tx2"/>
                </a:solidFill>
              </a:defRPr>
            </a:lvl1pPr>
            <a:lvl2pPr>
              <a:defRPr sz="1108"/>
            </a:lvl2pPr>
            <a:lvl3pPr>
              <a:defRPr sz="1108"/>
            </a:lvl3pPr>
            <a:lvl4pPr>
              <a:defRPr sz="1108"/>
            </a:lvl4pPr>
            <a:lvl5pPr>
              <a:defRPr sz="1108"/>
            </a:lvl5pPr>
          </a:lstStyle>
          <a:p>
            <a:pPr lvl="0"/>
            <a:r>
              <a:rPr lang="fr-FR"/>
              <a:t>Texte</a:t>
            </a:r>
          </a:p>
        </p:txBody>
      </p:sp>
      <p:pic>
        <p:nvPicPr>
          <p:cNvPr id="5" name="Image 4">
            <a:extLst>
              <a:ext uri="{FF2B5EF4-FFF2-40B4-BE49-F238E27FC236}">
                <a16:creationId xmlns:a16="http://schemas.microsoft.com/office/drawing/2014/main" id="{58DE5DAC-794A-DD64-0359-9A3C0C665BB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416984" y="6077935"/>
            <a:ext cx="2354788" cy="510781"/>
          </a:xfrm>
          <a:prstGeom prst="rect">
            <a:avLst/>
          </a:prstGeom>
        </p:spPr>
      </p:pic>
    </p:spTree>
    <p:extLst>
      <p:ext uri="{BB962C8B-B14F-4D97-AF65-F5344CB8AC3E}">
        <p14:creationId xmlns:p14="http://schemas.microsoft.com/office/powerpoint/2010/main" val="329193634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p:cSld name="Dernière page">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895A2C76-0E30-305E-F591-DF10C26FD9D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46102" y="2818635"/>
            <a:ext cx="2851796" cy="1220733"/>
          </a:xfrm>
          <a:prstGeom prst="rect">
            <a:avLst/>
          </a:prstGeom>
        </p:spPr>
      </p:pic>
    </p:spTree>
    <p:extLst>
      <p:ext uri="{BB962C8B-B14F-4D97-AF65-F5344CB8AC3E}">
        <p14:creationId xmlns:p14="http://schemas.microsoft.com/office/powerpoint/2010/main" val="145157577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4_Disposition personnalisée">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B4C3699-E4F2-4F36-B652-6213FC7222D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Titre 1">
            <a:extLst>
              <a:ext uri="{FF2B5EF4-FFF2-40B4-BE49-F238E27FC236}">
                <a16:creationId xmlns:a16="http://schemas.microsoft.com/office/drawing/2014/main" id="{9EB8F703-B20D-4952-9F31-329AB25C484A}"/>
              </a:ext>
            </a:extLst>
          </p:cNvPr>
          <p:cNvSpPr>
            <a:spLocks noGrp="1"/>
          </p:cNvSpPr>
          <p:nvPr>
            <p:ph type="title"/>
          </p:nvPr>
        </p:nvSpPr>
        <p:spPr>
          <a:xfrm>
            <a:off x="3068426" y="2092753"/>
            <a:ext cx="5656082" cy="914400"/>
          </a:xfrm>
          <a:prstGeom prst="rect">
            <a:avLst/>
          </a:prstGeom>
        </p:spPr>
        <p:txBody>
          <a:bodyPr>
            <a:noAutofit/>
          </a:bodyPr>
          <a:lstStyle>
            <a:lvl1pPr marL="791327" indent="-791327">
              <a:buClr>
                <a:srgbClr val="003F7A"/>
              </a:buClr>
              <a:buFont typeface="+mj-lt"/>
              <a:buAutoNum type="romanUcPeriod"/>
              <a:defRPr sz="3323">
                <a:solidFill>
                  <a:schemeClr val="accent3">
                    <a:lumMod val="50000"/>
                  </a:schemeClr>
                </a:solidFill>
              </a:defRPr>
            </a:lvl1pPr>
          </a:lstStyle>
          <a:p>
            <a:r>
              <a:rPr lang="fr-FR"/>
              <a:t>Modifiez le style du titre</a:t>
            </a:r>
          </a:p>
        </p:txBody>
      </p:sp>
      <p:sp>
        <p:nvSpPr>
          <p:cNvPr id="10" name="Espace réservé du numéro de diapositive 5">
            <a:extLst>
              <a:ext uri="{FF2B5EF4-FFF2-40B4-BE49-F238E27FC236}">
                <a16:creationId xmlns:a16="http://schemas.microsoft.com/office/drawing/2014/main" id="{5779D98B-DE72-4204-B7D5-A020C26FEA57}"/>
              </a:ext>
            </a:extLst>
          </p:cNvPr>
          <p:cNvSpPr>
            <a:spLocks noGrp="1"/>
          </p:cNvSpPr>
          <p:nvPr>
            <p:ph type="sldNum" sz="quarter" idx="12"/>
          </p:nvPr>
        </p:nvSpPr>
        <p:spPr>
          <a:xfrm>
            <a:off x="158489" y="6290365"/>
            <a:ext cx="2057400" cy="365125"/>
          </a:xfrm>
          <a:prstGeom prst="rect">
            <a:avLst/>
          </a:prstGeom>
        </p:spPr>
        <p:txBody>
          <a:bodyPr/>
          <a:lstStyle>
            <a:lvl1pPr algn="l">
              <a:defRPr>
                <a:solidFill>
                  <a:srgbClr val="F8F8F8"/>
                </a:solidFill>
              </a:defRPr>
            </a:lvl1pPr>
          </a:lstStyle>
          <a:p>
            <a:fld id="{E24E489B-1724-4A08-9582-A3F50A9FA3BC}" type="slidenum">
              <a:rPr lang="fr-FR" smtClean="0"/>
              <a:pPr/>
              <a:t>‹N°›</a:t>
            </a:fld>
            <a:endParaRPr lang="fr-FR"/>
          </a:p>
        </p:txBody>
      </p:sp>
    </p:spTree>
    <p:extLst>
      <p:ext uri="{BB962C8B-B14F-4D97-AF65-F5344CB8AC3E}">
        <p14:creationId xmlns:p14="http://schemas.microsoft.com/office/powerpoint/2010/main" val="3539579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Deux contenus">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D46E2D2C-7BDE-41DF-A1DE-E80B940D118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Espace réservé du contenu 2">
            <a:extLst>
              <a:ext uri="{FF2B5EF4-FFF2-40B4-BE49-F238E27FC236}">
                <a16:creationId xmlns:a16="http://schemas.microsoft.com/office/drawing/2014/main" id="{0BDB7F4A-F4D6-4558-9C28-6B4F1209EFAF}"/>
              </a:ext>
            </a:extLst>
          </p:cNvPr>
          <p:cNvSpPr>
            <a:spLocks noGrp="1"/>
          </p:cNvSpPr>
          <p:nvPr>
            <p:ph sz="half" idx="1"/>
          </p:nvPr>
        </p:nvSpPr>
        <p:spPr>
          <a:xfrm>
            <a:off x="628650" y="1825626"/>
            <a:ext cx="3886200" cy="4103835"/>
          </a:xfrm>
          <a:prstGeom prst="rect">
            <a:avLst/>
          </a:prstGeom>
        </p:spPr>
        <p:txBody>
          <a:bodyPr/>
          <a:lstStyle>
            <a:lvl1pPr>
              <a:defRPr>
                <a:solidFill>
                  <a:srgbClr val="FBBD0B"/>
                </a:solidFill>
              </a:defRPr>
            </a:lvl1pPr>
            <a:lvl2pPr>
              <a:defRPr>
                <a:solidFill>
                  <a:srgbClr val="003F7A"/>
                </a:solidFill>
              </a:defRPr>
            </a:lvl2pPr>
            <a:lvl3pPr>
              <a:defRPr>
                <a:solidFill>
                  <a:srgbClr val="003F7A"/>
                </a:solidFill>
              </a:defRPr>
            </a:lvl3pPr>
            <a:lvl4pPr>
              <a:defRPr>
                <a:solidFill>
                  <a:srgbClr val="003F7A"/>
                </a:solidFill>
              </a:defRPr>
            </a:lvl4pPr>
            <a:lvl5pPr>
              <a:defRPr>
                <a:solidFill>
                  <a:srgbClr val="003F7A"/>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2FBCBBA5-2C08-4C91-9132-0A77CFA1041F}"/>
              </a:ext>
            </a:extLst>
          </p:cNvPr>
          <p:cNvSpPr>
            <a:spLocks noGrp="1"/>
          </p:cNvSpPr>
          <p:nvPr>
            <p:ph sz="half" idx="2"/>
          </p:nvPr>
        </p:nvSpPr>
        <p:spPr>
          <a:xfrm>
            <a:off x="4629150" y="1825626"/>
            <a:ext cx="3886200" cy="4103835"/>
          </a:xfrm>
          <a:prstGeom prst="rect">
            <a:avLst/>
          </a:prstGeom>
        </p:spPr>
        <p:txBody>
          <a:bodyPr/>
          <a:lstStyle>
            <a:lvl1pPr>
              <a:defRPr>
                <a:solidFill>
                  <a:srgbClr val="FBBD0B"/>
                </a:solidFill>
              </a:defRPr>
            </a:lvl1pPr>
            <a:lvl2pPr>
              <a:defRPr>
                <a:solidFill>
                  <a:srgbClr val="003F7A"/>
                </a:solidFill>
              </a:defRPr>
            </a:lvl2pPr>
            <a:lvl3pPr>
              <a:defRPr>
                <a:solidFill>
                  <a:srgbClr val="003F7A"/>
                </a:solidFill>
              </a:defRPr>
            </a:lvl3pPr>
            <a:lvl4pPr>
              <a:defRPr>
                <a:solidFill>
                  <a:srgbClr val="003F7A"/>
                </a:solidFill>
              </a:defRPr>
            </a:lvl4pPr>
            <a:lvl5pPr>
              <a:defRPr>
                <a:solidFill>
                  <a:srgbClr val="003F7A"/>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Espace réservé du titre 1">
            <a:extLst>
              <a:ext uri="{FF2B5EF4-FFF2-40B4-BE49-F238E27FC236}">
                <a16:creationId xmlns:a16="http://schemas.microsoft.com/office/drawing/2014/main" id="{62C070B8-7D0C-454D-A26D-6BFAE35D9669}"/>
              </a:ext>
            </a:extLst>
          </p:cNvPr>
          <p:cNvSpPr>
            <a:spLocks noGrp="1"/>
          </p:cNvSpPr>
          <p:nvPr>
            <p:ph type="title" hasCustomPrompt="1"/>
          </p:nvPr>
        </p:nvSpPr>
        <p:spPr>
          <a:xfrm>
            <a:off x="3158863" y="393914"/>
            <a:ext cx="5356487" cy="428478"/>
          </a:xfrm>
          <a:prstGeom prst="rect">
            <a:avLst/>
          </a:prstGeom>
        </p:spPr>
        <p:txBody>
          <a:bodyPr vert="horz" lIns="91440" tIns="45720" rIns="91440" bIns="45720" rtlCol="0" anchor="ctr">
            <a:noAutofit/>
          </a:bodyPr>
          <a:lstStyle>
            <a:lvl1pPr algn="r">
              <a:defRPr sz="3200">
                <a:solidFill>
                  <a:srgbClr val="003F7A"/>
                </a:solidFill>
              </a:defRPr>
            </a:lvl1pPr>
          </a:lstStyle>
          <a:p>
            <a:r>
              <a:rPr lang="fr-FR"/>
              <a:t>MODIFIEZ LE STYLE DU TITRE</a:t>
            </a:r>
          </a:p>
        </p:txBody>
      </p:sp>
      <p:sp>
        <p:nvSpPr>
          <p:cNvPr id="11" name="Espace réservé du numéro de diapositive 5">
            <a:extLst>
              <a:ext uri="{FF2B5EF4-FFF2-40B4-BE49-F238E27FC236}">
                <a16:creationId xmlns:a16="http://schemas.microsoft.com/office/drawing/2014/main" id="{9ED3BBF1-FB49-4BE8-9041-06251FD8B340}"/>
              </a:ext>
            </a:extLst>
          </p:cNvPr>
          <p:cNvSpPr>
            <a:spLocks noGrp="1"/>
          </p:cNvSpPr>
          <p:nvPr>
            <p:ph type="sldNum" sz="quarter" idx="12"/>
          </p:nvPr>
        </p:nvSpPr>
        <p:spPr>
          <a:xfrm>
            <a:off x="158489" y="6290363"/>
            <a:ext cx="2057400" cy="365125"/>
          </a:xfrm>
          <a:prstGeom prst="rect">
            <a:avLst/>
          </a:prstGeom>
        </p:spPr>
        <p:txBody>
          <a:bodyPr/>
          <a:lstStyle>
            <a:lvl1pPr algn="l">
              <a:defRPr>
                <a:solidFill>
                  <a:srgbClr val="FBBD0B"/>
                </a:solidFill>
              </a:defRPr>
            </a:lvl1pPr>
          </a:lstStyle>
          <a:p>
            <a:fld id="{E24E489B-1724-4A08-9582-A3F50A9FA3BC}" type="slidenum">
              <a:rPr lang="fr-FR" smtClean="0"/>
              <a:pPr/>
              <a:t>‹N°›</a:t>
            </a:fld>
            <a:endParaRPr lang="fr-FR"/>
          </a:p>
        </p:txBody>
      </p:sp>
    </p:spTree>
    <p:extLst>
      <p:ext uri="{BB962C8B-B14F-4D97-AF65-F5344CB8AC3E}">
        <p14:creationId xmlns:p14="http://schemas.microsoft.com/office/powerpoint/2010/main" val="3135538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26" Type="http://schemas.openxmlformats.org/officeDocument/2006/relationships/slideLayout" Target="../slideLayouts/slideLayout62.xml"/><Relationship Id="rId39" Type="http://schemas.openxmlformats.org/officeDocument/2006/relationships/slideLayout" Target="../slideLayouts/slideLayout75.xml"/><Relationship Id="rId3" Type="http://schemas.openxmlformats.org/officeDocument/2006/relationships/slideLayout" Target="../slideLayouts/slideLayout39.xml"/><Relationship Id="rId21" Type="http://schemas.openxmlformats.org/officeDocument/2006/relationships/slideLayout" Target="../slideLayouts/slideLayout57.xml"/><Relationship Id="rId34" Type="http://schemas.openxmlformats.org/officeDocument/2006/relationships/slideLayout" Target="../slideLayouts/slideLayout70.xml"/><Relationship Id="rId42" Type="http://schemas.openxmlformats.org/officeDocument/2006/relationships/slideLayout" Target="../slideLayouts/slideLayout78.xml"/><Relationship Id="rId47" Type="http://schemas.openxmlformats.org/officeDocument/2006/relationships/slideLayout" Target="../slideLayouts/slideLayout83.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5" Type="http://schemas.openxmlformats.org/officeDocument/2006/relationships/slideLayout" Target="../slideLayouts/slideLayout61.xml"/><Relationship Id="rId33" Type="http://schemas.openxmlformats.org/officeDocument/2006/relationships/slideLayout" Target="../slideLayouts/slideLayout69.xml"/><Relationship Id="rId38" Type="http://schemas.openxmlformats.org/officeDocument/2006/relationships/slideLayout" Target="../slideLayouts/slideLayout74.xml"/><Relationship Id="rId46" Type="http://schemas.openxmlformats.org/officeDocument/2006/relationships/slideLayout" Target="../slideLayouts/slideLayout82.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29" Type="http://schemas.openxmlformats.org/officeDocument/2006/relationships/slideLayout" Target="../slideLayouts/slideLayout65.xml"/><Relationship Id="rId41" Type="http://schemas.openxmlformats.org/officeDocument/2006/relationships/slideLayout" Target="../slideLayouts/slideLayout77.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24" Type="http://schemas.openxmlformats.org/officeDocument/2006/relationships/slideLayout" Target="../slideLayouts/slideLayout60.xml"/><Relationship Id="rId32" Type="http://schemas.openxmlformats.org/officeDocument/2006/relationships/slideLayout" Target="../slideLayouts/slideLayout68.xml"/><Relationship Id="rId37" Type="http://schemas.openxmlformats.org/officeDocument/2006/relationships/slideLayout" Target="../slideLayouts/slideLayout73.xml"/><Relationship Id="rId40" Type="http://schemas.openxmlformats.org/officeDocument/2006/relationships/slideLayout" Target="../slideLayouts/slideLayout76.xml"/><Relationship Id="rId45" Type="http://schemas.openxmlformats.org/officeDocument/2006/relationships/slideLayout" Target="../slideLayouts/slideLayout81.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23" Type="http://schemas.openxmlformats.org/officeDocument/2006/relationships/slideLayout" Target="../slideLayouts/slideLayout59.xml"/><Relationship Id="rId28" Type="http://schemas.openxmlformats.org/officeDocument/2006/relationships/slideLayout" Target="../slideLayouts/slideLayout64.xml"/><Relationship Id="rId36" Type="http://schemas.openxmlformats.org/officeDocument/2006/relationships/slideLayout" Target="../slideLayouts/slideLayout72.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31" Type="http://schemas.openxmlformats.org/officeDocument/2006/relationships/slideLayout" Target="../slideLayouts/slideLayout67.xml"/><Relationship Id="rId44" Type="http://schemas.openxmlformats.org/officeDocument/2006/relationships/slideLayout" Target="../slideLayouts/slideLayout80.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slideLayout" Target="../slideLayouts/slideLayout58.xml"/><Relationship Id="rId27" Type="http://schemas.openxmlformats.org/officeDocument/2006/relationships/slideLayout" Target="../slideLayouts/slideLayout63.xml"/><Relationship Id="rId30" Type="http://schemas.openxmlformats.org/officeDocument/2006/relationships/slideLayout" Target="../slideLayouts/slideLayout66.xml"/><Relationship Id="rId35" Type="http://schemas.openxmlformats.org/officeDocument/2006/relationships/slideLayout" Target="../slideLayouts/slideLayout71.xml"/><Relationship Id="rId43" Type="http://schemas.openxmlformats.org/officeDocument/2006/relationships/slideLayout" Target="../slideLayouts/slideLayout79.xml"/><Relationship Id="rId48"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2/3/2025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‹N°›</a:t>
            </a:fld>
            <a:endParaRPr lang="en-US"/>
          </a:p>
        </p:txBody>
      </p:sp>
    </p:spTree>
    <p:extLst>
      <p:ext uri="{BB962C8B-B14F-4D97-AF65-F5344CB8AC3E}">
        <p14:creationId xmlns:p14="http://schemas.microsoft.com/office/powerpoint/2010/main" val="2685827608"/>
      </p:ext>
    </p:extLst>
  </p:cSld>
  <p:clrMap bg1="lt1" tx1="dk1" bg2="lt2" tx2="dk2" accent1="accent1" accent2="accent2" accent3="accent3" accent4="accent4" accent5="accent5" accent6="accent6" hlink="hlink" folHlink="folHlink"/>
  <p:sldLayoutIdLst>
    <p:sldLayoutId id="2147483676"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68" r:id="rId15"/>
    <p:sldLayoutId id="2147483694" r:id="rId16"/>
    <p:sldLayoutId id="2147483696" r:id="rId17"/>
    <p:sldLayoutId id="214748369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365128"/>
            <a:ext cx="7886700" cy="1325563"/>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Text Placeholder 2"/>
          <p:cNvSpPr>
            <a:spLocks noGrp="1"/>
          </p:cNvSpPr>
          <p:nvPr>
            <p:ph type="body" idx="1"/>
          </p:nvPr>
        </p:nvSpPr>
        <p:spPr>
          <a:xfrm>
            <a:off x="628651"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108">
                <a:solidFill>
                  <a:schemeClr val="tx1">
                    <a:tint val="75000"/>
                  </a:schemeClr>
                </a:solidFill>
              </a:defRPr>
            </a:lvl1pPr>
          </a:lstStyle>
          <a:p>
            <a:fld id="{C764DE79-268F-4C1A-8933-263129D2AF90}" type="datetimeFigureOut">
              <a:rPr lang="en-US" dirty="0"/>
              <a:t>2/3/2025</a:t>
            </a:fld>
            <a:endParaRPr lang="en-US"/>
          </a:p>
        </p:txBody>
      </p:sp>
      <p:sp>
        <p:nvSpPr>
          <p:cNvPr id="5" name="Footer Placeholder 4"/>
          <p:cNvSpPr>
            <a:spLocks noGrp="1"/>
          </p:cNvSpPr>
          <p:nvPr>
            <p:ph type="ftr" sz="quarter" idx="3"/>
          </p:nvPr>
        </p:nvSpPr>
        <p:spPr>
          <a:xfrm>
            <a:off x="3028951" y="6356353"/>
            <a:ext cx="3086100" cy="365125"/>
          </a:xfrm>
          <a:prstGeom prst="rect">
            <a:avLst/>
          </a:prstGeom>
        </p:spPr>
        <p:txBody>
          <a:bodyPr vert="horz" lIns="91440" tIns="45720" rIns="91440" bIns="45720" rtlCol="0" anchor="ctr"/>
          <a:lstStyle>
            <a:lvl1pPr algn="ctr">
              <a:defRPr sz="1108">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108">
                <a:solidFill>
                  <a:schemeClr val="tx1">
                    <a:tint val="75000"/>
                  </a:schemeClr>
                </a:solidFill>
              </a:defRPr>
            </a:lvl1pPr>
          </a:lstStyle>
          <a:p>
            <a:fld id="{48F63A3B-78C7-47BE-AE5E-E10140E04643}" type="slidenum">
              <a:rPr lang="en-US" dirty="0"/>
              <a:t>‹N°›</a:t>
            </a:fld>
            <a:endParaRPr lang="en-US"/>
          </a:p>
        </p:txBody>
      </p:sp>
    </p:spTree>
    <p:extLst>
      <p:ext uri="{BB962C8B-B14F-4D97-AF65-F5344CB8AC3E}">
        <p14:creationId xmlns:p14="http://schemas.microsoft.com/office/powerpoint/2010/main" val="847814490"/>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Lst>
  <p:txStyles>
    <p:titleStyle>
      <a:lvl1pPr algn="l" defTabSz="844083" rtl="0" eaLnBrk="1" latinLnBrk="0" hangingPunct="1">
        <a:lnSpc>
          <a:spcPct val="90000"/>
        </a:lnSpc>
        <a:spcBef>
          <a:spcPct val="0"/>
        </a:spcBef>
        <a:buNone/>
        <a:defRPr sz="4062" kern="1200">
          <a:solidFill>
            <a:schemeClr val="tx1"/>
          </a:solidFill>
          <a:latin typeface="+mj-lt"/>
          <a:ea typeface="+mj-ea"/>
          <a:cs typeface="+mj-cs"/>
        </a:defRPr>
      </a:lvl1pPr>
    </p:titleStyle>
    <p:bodyStyle>
      <a:lvl1pPr marL="211021" indent="-211021" algn="l" defTabSz="844083" rtl="0" eaLnBrk="1" latinLnBrk="0" hangingPunct="1">
        <a:lnSpc>
          <a:spcPct val="90000"/>
        </a:lnSpc>
        <a:spcBef>
          <a:spcPts val="923"/>
        </a:spcBef>
        <a:buFont typeface="Arial" panose="020B0604020202020204" pitchFamily="34" charset="0"/>
        <a:buChar char="•"/>
        <a:defRPr sz="2585" kern="1200">
          <a:solidFill>
            <a:schemeClr val="tx1"/>
          </a:solidFill>
          <a:latin typeface="+mn-lt"/>
          <a:ea typeface="+mn-ea"/>
          <a:cs typeface="+mn-cs"/>
        </a:defRPr>
      </a:lvl1pPr>
      <a:lvl2pPr marL="633062" indent="-211021" algn="l" defTabSz="844083" rtl="0" eaLnBrk="1" latinLnBrk="0" hangingPunct="1">
        <a:lnSpc>
          <a:spcPct val="90000"/>
        </a:lnSpc>
        <a:spcBef>
          <a:spcPts val="462"/>
        </a:spcBef>
        <a:buFont typeface="Arial" panose="020B0604020202020204" pitchFamily="34" charset="0"/>
        <a:buChar char="•"/>
        <a:defRPr sz="2215" kern="1200">
          <a:solidFill>
            <a:schemeClr val="tx1"/>
          </a:solidFill>
          <a:latin typeface="+mn-lt"/>
          <a:ea typeface="+mn-ea"/>
          <a:cs typeface="+mn-cs"/>
        </a:defRPr>
      </a:lvl2pPr>
      <a:lvl3pPr marL="1055103" indent="-211021" algn="l" defTabSz="844083" rtl="0" eaLnBrk="1" latinLnBrk="0" hangingPunct="1">
        <a:lnSpc>
          <a:spcPct val="90000"/>
        </a:lnSpc>
        <a:spcBef>
          <a:spcPts val="462"/>
        </a:spcBef>
        <a:buFont typeface="Arial" panose="020B0604020202020204" pitchFamily="34" charset="0"/>
        <a:buChar char="•"/>
        <a:defRPr sz="1846" kern="1200">
          <a:solidFill>
            <a:schemeClr val="tx1"/>
          </a:solidFill>
          <a:latin typeface="+mn-lt"/>
          <a:ea typeface="+mn-ea"/>
          <a:cs typeface="+mn-cs"/>
        </a:defRPr>
      </a:lvl3pPr>
      <a:lvl4pPr marL="1477145"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4pPr>
      <a:lvl5pPr marL="1899186"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5pPr>
      <a:lvl6pPr marL="2321227"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9A6A1763-4E9A-43A0-A1E7-46366E8CDF78}"/>
              </a:ext>
            </a:extLst>
          </p:cNvPr>
          <p:cNvSpPr>
            <a:spLocks noGrp="1"/>
          </p:cNvSpPr>
          <p:nvPr>
            <p:ph type="sldNum" sz="quarter" idx="4"/>
          </p:nvPr>
        </p:nvSpPr>
        <p:spPr>
          <a:xfrm>
            <a:off x="643423" y="6186658"/>
            <a:ext cx="810664" cy="429035"/>
          </a:xfrm>
          <a:prstGeom prst="rect">
            <a:avLst/>
          </a:prstGeom>
        </p:spPr>
        <p:txBody>
          <a:bodyPr vert="horz" lIns="91440" tIns="45720" rIns="91440" bIns="45720" rtlCol="0" anchor="ctr"/>
          <a:lstStyle>
            <a:lvl1pPr algn="l">
              <a:defRPr sz="831" b="1">
                <a:solidFill>
                  <a:schemeClr val="tx1">
                    <a:tint val="75000"/>
                  </a:schemeClr>
                </a:solidFill>
              </a:defRPr>
            </a:lvl1pPr>
          </a:lstStyle>
          <a:p>
            <a:fld id="{5589C82F-3876-4325-BCDF-968E026AE13D}" type="slidenum">
              <a:rPr lang="fr-FR" smtClean="0"/>
              <a:pPr/>
              <a:t>‹N°›</a:t>
            </a:fld>
            <a:endParaRPr lang="fr-FR"/>
          </a:p>
        </p:txBody>
      </p:sp>
    </p:spTree>
    <p:extLst>
      <p:ext uri="{BB962C8B-B14F-4D97-AF65-F5344CB8AC3E}">
        <p14:creationId xmlns:p14="http://schemas.microsoft.com/office/powerpoint/2010/main" val="1991550459"/>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 id="2147483735" r:id="rId18"/>
    <p:sldLayoutId id="2147483736" r:id="rId19"/>
    <p:sldLayoutId id="2147483737" r:id="rId20"/>
    <p:sldLayoutId id="2147483738" r:id="rId21"/>
    <p:sldLayoutId id="2147483739" r:id="rId22"/>
    <p:sldLayoutId id="2147483740" r:id="rId23"/>
    <p:sldLayoutId id="2147483741" r:id="rId24"/>
    <p:sldLayoutId id="2147483742" r:id="rId25"/>
    <p:sldLayoutId id="2147483743" r:id="rId26"/>
    <p:sldLayoutId id="2147483744" r:id="rId27"/>
    <p:sldLayoutId id="2147483745" r:id="rId28"/>
    <p:sldLayoutId id="2147483746" r:id="rId29"/>
    <p:sldLayoutId id="2147483747" r:id="rId30"/>
    <p:sldLayoutId id="2147483748" r:id="rId31"/>
    <p:sldLayoutId id="2147483749" r:id="rId32"/>
    <p:sldLayoutId id="2147483750" r:id="rId33"/>
    <p:sldLayoutId id="2147483751" r:id="rId34"/>
    <p:sldLayoutId id="2147483752" r:id="rId35"/>
    <p:sldLayoutId id="2147483753" r:id="rId36"/>
    <p:sldLayoutId id="2147483754" r:id="rId37"/>
    <p:sldLayoutId id="2147483755" r:id="rId38"/>
    <p:sldLayoutId id="2147483756" r:id="rId39"/>
    <p:sldLayoutId id="2147483757" r:id="rId40"/>
    <p:sldLayoutId id="2147483758" r:id="rId41"/>
    <p:sldLayoutId id="2147483759" r:id="rId42"/>
    <p:sldLayoutId id="2147483760" r:id="rId43"/>
    <p:sldLayoutId id="2147483761" r:id="rId44"/>
    <p:sldLayoutId id="2147483762" r:id="rId45"/>
    <p:sldLayoutId id="2147483763" r:id="rId46"/>
    <p:sldLayoutId id="2147483764" r:id="rId47"/>
  </p:sldLayoutIdLst>
  <p:txStyles>
    <p:titleStyle>
      <a:lvl1pPr algn="l" defTabSz="633062" rtl="0" eaLnBrk="1" latinLnBrk="0" hangingPunct="1">
        <a:lnSpc>
          <a:spcPct val="90000"/>
        </a:lnSpc>
        <a:spcBef>
          <a:spcPct val="0"/>
        </a:spcBef>
        <a:buNone/>
        <a:defRPr sz="3046" kern="1200">
          <a:solidFill>
            <a:schemeClr val="tx1"/>
          </a:solidFill>
          <a:latin typeface="+mj-lt"/>
          <a:ea typeface="+mj-ea"/>
          <a:cs typeface="+mj-cs"/>
        </a:defRPr>
      </a:lvl1pPr>
    </p:titleStyle>
    <p:bodyStyle>
      <a:lvl1pPr marL="158265" indent="-158265" algn="l" defTabSz="633062" rtl="0" eaLnBrk="1" latinLnBrk="0" hangingPunct="1">
        <a:lnSpc>
          <a:spcPct val="90000"/>
        </a:lnSpc>
        <a:spcBef>
          <a:spcPts val="692"/>
        </a:spcBef>
        <a:buFont typeface="Arial" panose="020B0604020202020204" pitchFamily="34" charset="0"/>
        <a:buChar char="•"/>
        <a:defRPr sz="1939" kern="1200">
          <a:solidFill>
            <a:schemeClr val="tx1"/>
          </a:solidFill>
          <a:latin typeface="+mn-lt"/>
          <a:ea typeface="+mn-ea"/>
          <a:cs typeface="+mn-cs"/>
        </a:defRPr>
      </a:lvl1pPr>
      <a:lvl2pPr marL="474796" indent="-158265" algn="l" defTabSz="633062" rtl="0" eaLnBrk="1" latinLnBrk="0" hangingPunct="1">
        <a:lnSpc>
          <a:spcPct val="90000"/>
        </a:lnSpc>
        <a:spcBef>
          <a:spcPts val="346"/>
        </a:spcBef>
        <a:buFont typeface="Arial" panose="020B0604020202020204" pitchFamily="34" charset="0"/>
        <a:buChar char="•"/>
        <a:defRPr sz="1662" kern="1200">
          <a:solidFill>
            <a:schemeClr val="tx1"/>
          </a:solidFill>
          <a:latin typeface="+mn-lt"/>
          <a:ea typeface="+mn-ea"/>
          <a:cs typeface="+mn-cs"/>
        </a:defRPr>
      </a:lvl2pPr>
      <a:lvl3pPr marL="791327" indent="-158265" algn="l" defTabSz="633062" rtl="0" eaLnBrk="1" latinLnBrk="0" hangingPunct="1">
        <a:lnSpc>
          <a:spcPct val="90000"/>
        </a:lnSpc>
        <a:spcBef>
          <a:spcPts val="346"/>
        </a:spcBef>
        <a:buFont typeface="Arial" panose="020B0604020202020204" pitchFamily="34" charset="0"/>
        <a:buChar char="•"/>
        <a:defRPr sz="1385" kern="1200">
          <a:solidFill>
            <a:schemeClr val="tx1"/>
          </a:solidFill>
          <a:latin typeface="+mn-lt"/>
          <a:ea typeface="+mn-ea"/>
          <a:cs typeface="+mn-cs"/>
        </a:defRPr>
      </a:lvl3pPr>
      <a:lvl4pPr marL="1107858" indent="-158265" algn="l" defTabSz="633062"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4pPr>
      <a:lvl5pPr marL="1424389" indent="-158265" algn="l" defTabSz="633062"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5pPr>
      <a:lvl6pPr marL="1740920" indent="-158265" algn="l" defTabSz="633062"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451" indent="-158265" algn="l" defTabSz="633062"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982" indent="-158265" algn="l" defTabSz="633062"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513" indent="-158265" algn="l" defTabSz="633062"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p:bodyStyle>
    <p:otherStyle>
      <a:defPPr>
        <a:defRPr lang="fr-FR"/>
      </a:defPPr>
      <a:lvl1pPr marL="0" algn="l" defTabSz="633062" rtl="0" eaLnBrk="1" latinLnBrk="0" hangingPunct="1">
        <a:defRPr sz="1246" kern="1200">
          <a:solidFill>
            <a:schemeClr val="tx1"/>
          </a:solidFill>
          <a:latin typeface="+mn-lt"/>
          <a:ea typeface="+mn-ea"/>
          <a:cs typeface="+mn-cs"/>
        </a:defRPr>
      </a:lvl1pPr>
      <a:lvl2pPr marL="316531" algn="l" defTabSz="633062" rtl="0" eaLnBrk="1" latinLnBrk="0" hangingPunct="1">
        <a:defRPr sz="1246" kern="1200">
          <a:solidFill>
            <a:schemeClr val="tx1"/>
          </a:solidFill>
          <a:latin typeface="+mn-lt"/>
          <a:ea typeface="+mn-ea"/>
          <a:cs typeface="+mn-cs"/>
        </a:defRPr>
      </a:lvl2pPr>
      <a:lvl3pPr marL="633062" algn="l" defTabSz="633062" rtl="0" eaLnBrk="1" latinLnBrk="0" hangingPunct="1">
        <a:defRPr sz="1246" kern="1200">
          <a:solidFill>
            <a:schemeClr val="tx1"/>
          </a:solidFill>
          <a:latin typeface="+mn-lt"/>
          <a:ea typeface="+mn-ea"/>
          <a:cs typeface="+mn-cs"/>
        </a:defRPr>
      </a:lvl3pPr>
      <a:lvl4pPr marL="949593" algn="l" defTabSz="633062" rtl="0" eaLnBrk="1" latinLnBrk="0" hangingPunct="1">
        <a:defRPr sz="1246" kern="1200">
          <a:solidFill>
            <a:schemeClr val="tx1"/>
          </a:solidFill>
          <a:latin typeface="+mn-lt"/>
          <a:ea typeface="+mn-ea"/>
          <a:cs typeface="+mn-cs"/>
        </a:defRPr>
      </a:lvl4pPr>
      <a:lvl5pPr marL="1266124" algn="l" defTabSz="633062" rtl="0" eaLnBrk="1" latinLnBrk="0" hangingPunct="1">
        <a:defRPr sz="1246" kern="1200">
          <a:solidFill>
            <a:schemeClr val="tx1"/>
          </a:solidFill>
          <a:latin typeface="+mn-lt"/>
          <a:ea typeface="+mn-ea"/>
          <a:cs typeface="+mn-cs"/>
        </a:defRPr>
      </a:lvl5pPr>
      <a:lvl6pPr marL="1582655" algn="l" defTabSz="633062" rtl="0" eaLnBrk="1" latinLnBrk="0" hangingPunct="1">
        <a:defRPr sz="1246" kern="1200">
          <a:solidFill>
            <a:schemeClr val="tx1"/>
          </a:solidFill>
          <a:latin typeface="+mn-lt"/>
          <a:ea typeface="+mn-ea"/>
          <a:cs typeface="+mn-cs"/>
        </a:defRPr>
      </a:lvl6pPr>
      <a:lvl7pPr marL="1899186" algn="l" defTabSz="633062" rtl="0" eaLnBrk="1" latinLnBrk="0" hangingPunct="1">
        <a:defRPr sz="1246" kern="1200">
          <a:solidFill>
            <a:schemeClr val="tx1"/>
          </a:solidFill>
          <a:latin typeface="+mn-lt"/>
          <a:ea typeface="+mn-ea"/>
          <a:cs typeface="+mn-cs"/>
        </a:defRPr>
      </a:lvl7pPr>
      <a:lvl8pPr marL="2215717" algn="l" defTabSz="633062" rtl="0" eaLnBrk="1" latinLnBrk="0" hangingPunct="1">
        <a:defRPr sz="1246" kern="1200">
          <a:solidFill>
            <a:schemeClr val="tx1"/>
          </a:solidFill>
          <a:latin typeface="+mn-lt"/>
          <a:ea typeface="+mn-ea"/>
          <a:cs typeface="+mn-cs"/>
        </a:defRPr>
      </a:lvl8pPr>
      <a:lvl9pPr marL="2532248" algn="l" defTabSz="633062" rtl="0" eaLnBrk="1" latinLnBrk="0" hangingPunct="1">
        <a:defRPr sz="124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microsoft.com/office/2018/10/relationships/comments" Target="../comments/modernComment_1A3_CE1DC9FA.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microsoft.com/office/2018/10/relationships/comments" Target="../comments/modernComment_1A7_8F2C73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microsoft.com/office/2018/10/relationships/comments" Target="../comments/modernComment_13E_29E71241.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microsoft.com/office/2018/10/relationships/comments" Target="../comments/modernComment_19F_70DEDEF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microsoft.com/office/2018/10/relationships/comments" Target="../comments/modernComment_132_EC04BD1D.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53.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13.xml"/><Relationship Id="rId5" Type="http://schemas.openxmlformats.org/officeDocument/2006/relationships/image" Target="../media/image44.png"/><Relationship Id="rId4" Type="http://schemas.openxmlformats.org/officeDocument/2006/relationships/image" Target="../media/image4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FCF1F49B-177A-4F61-BC89-D7E54815B146}"/>
              </a:ext>
            </a:extLst>
          </p:cNvPr>
          <p:cNvSpPr txBox="1"/>
          <p:nvPr/>
        </p:nvSpPr>
        <p:spPr>
          <a:xfrm>
            <a:off x="5432443" y="4021648"/>
            <a:ext cx="2690191" cy="369332"/>
          </a:xfrm>
          <a:prstGeom prst="rect">
            <a:avLst/>
          </a:prstGeom>
          <a:noFill/>
        </p:spPr>
        <p:txBody>
          <a:bodyPr wrap="square" rtlCol="0">
            <a:spAutoFit/>
          </a:bodyPr>
          <a:lstStyle/>
          <a:p>
            <a:pPr algn="ctr"/>
            <a:r>
              <a:rPr lang="fr-FR" dirty="0">
                <a:solidFill>
                  <a:schemeClr val="tx2"/>
                </a:solidFill>
              </a:rPr>
              <a:t>4 février 2025</a:t>
            </a:r>
          </a:p>
        </p:txBody>
      </p:sp>
      <p:sp>
        <p:nvSpPr>
          <p:cNvPr id="10" name="Titre 1">
            <a:extLst>
              <a:ext uri="{FF2B5EF4-FFF2-40B4-BE49-F238E27FC236}">
                <a16:creationId xmlns:a16="http://schemas.microsoft.com/office/drawing/2014/main" id="{22A4A7C0-B89C-4C2B-8B0B-8318B5B32EBB}"/>
              </a:ext>
            </a:extLst>
          </p:cNvPr>
          <p:cNvSpPr txBox="1">
            <a:spLocks/>
          </p:cNvSpPr>
          <p:nvPr/>
        </p:nvSpPr>
        <p:spPr>
          <a:xfrm>
            <a:off x="4987168" y="1240894"/>
            <a:ext cx="3672840" cy="2706360"/>
          </a:xfrm>
          <a:prstGeom prst="rect">
            <a:avLst/>
          </a:prstGeom>
        </p:spPr>
        <p:txBody>
          <a:bodyPr vert="horz" lIns="91440" tIns="45720" rIns="91440" bIns="45720" rtlCol="0" anchor="ctr">
            <a:noAutofit/>
          </a:bodyPr>
          <a:lstStyle>
            <a:lvl1pPr algn="ctr" defTabSz="914400" rtl="0" eaLnBrk="1" latinLnBrk="0" hangingPunct="1">
              <a:lnSpc>
                <a:spcPts val="4400"/>
              </a:lnSpc>
              <a:spcBef>
                <a:spcPct val="0"/>
              </a:spcBef>
              <a:buNone/>
              <a:defRPr sz="4400" kern="1200">
                <a:solidFill>
                  <a:srgbClr val="003F7A"/>
                </a:solidFill>
                <a:latin typeface="+mj-lt"/>
                <a:ea typeface="+mj-ea"/>
                <a:cs typeface="+mj-cs"/>
              </a:defRPr>
            </a:lvl1pPr>
          </a:lstStyle>
          <a:p>
            <a:r>
              <a:rPr lang="fr-FR" dirty="0"/>
              <a:t> </a:t>
            </a:r>
            <a:br>
              <a:rPr lang="fr-FR" dirty="0"/>
            </a:br>
            <a:r>
              <a:rPr lang="fr-FR" dirty="0"/>
              <a:t>Résidence 128 Stalingrad</a:t>
            </a:r>
          </a:p>
          <a:p>
            <a:r>
              <a:rPr lang="fr-FR" sz="2800" dirty="0"/>
              <a:t>Ivry-sur-Seine</a:t>
            </a:r>
            <a:br>
              <a:rPr lang="fr-FR" sz="3200" dirty="0"/>
            </a:br>
            <a:br>
              <a:rPr lang="fr-FR" sz="2400" dirty="0"/>
            </a:br>
            <a:r>
              <a:rPr lang="fr-FR" sz="2400" dirty="0"/>
              <a:t>Réunion publique</a:t>
            </a:r>
            <a:br>
              <a:rPr lang="fr-FR" dirty="0"/>
            </a:br>
            <a:endParaRPr lang="fr-FR" b="1" dirty="0"/>
          </a:p>
        </p:txBody>
      </p:sp>
      <p:sp>
        <p:nvSpPr>
          <p:cNvPr id="4" name="Rectangle 3">
            <a:extLst>
              <a:ext uri="{FF2B5EF4-FFF2-40B4-BE49-F238E27FC236}">
                <a16:creationId xmlns:a16="http://schemas.microsoft.com/office/drawing/2014/main" id="{767F186A-D90A-1E7B-63C3-FF6BA902656B}"/>
              </a:ext>
            </a:extLst>
          </p:cNvPr>
          <p:cNvSpPr/>
          <p:nvPr/>
        </p:nvSpPr>
        <p:spPr>
          <a:xfrm>
            <a:off x="5783580" y="6134100"/>
            <a:ext cx="3360420" cy="7239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a:extLst>
              <a:ext uri="{FF2B5EF4-FFF2-40B4-BE49-F238E27FC236}">
                <a16:creationId xmlns:a16="http://schemas.microsoft.com/office/drawing/2014/main" id="{418DCDCF-DF2C-BD77-E5BB-3925BA6A39C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44618" y="5796516"/>
            <a:ext cx="1596542" cy="863672"/>
          </a:xfrm>
          <a:prstGeom prst="rect">
            <a:avLst/>
          </a:prstGeom>
        </p:spPr>
      </p:pic>
      <p:pic>
        <p:nvPicPr>
          <p:cNvPr id="5" name="Image 4" descr="Une image contenant Police, texte, capture d’écran, Graphique&#10;&#10;Description générée automatiquement">
            <a:extLst>
              <a:ext uri="{FF2B5EF4-FFF2-40B4-BE49-F238E27FC236}">
                <a16:creationId xmlns:a16="http://schemas.microsoft.com/office/drawing/2014/main" id="{94566E81-34C7-A3E8-5FCF-92DA220180D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49124" y="5970110"/>
            <a:ext cx="777240" cy="567055"/>
          </a:xfrm>
          <a:prstGeom prst="rect">
            <a:avLst/>
          </a:prstGeom>
        </p:spPr>
      </p:pic>
    </p:spTree>
    <p:extLst>
      <p:ext uri="{BB962C8B-B14F-4D97-AF65-F5344CB8AC3E}">
        <p14:creationId xmlns:p14="http://schemas.microsoft.com/office/powerpoint/2010/main" val="2980831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51D47-2B2A-535A-A7FC-A43CAD9DB4C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57F6985-4480-F565-E725-41729594FF12}"/>
              </a:ext>
            </a:extLst>
          </p:cNvPr>
          <p:cNvSpPr>
            <a:spLocks noGrp="1"/>
          </p:cNvSpPr>
          <p:nvPr>
            <p:ph type="title"/>
          </p:nvPr>
        </p:nvSpPr>
        <p:spPr/>
        <p:txBody>
          <a:bodyPr/>
          <a:lstStyle/>
          <a:p>
            <a:r>
              <a:rPr lang="fr-FR"/>
              <a:t>Projet</a:t>
            </a:r>
          </a:p>
        </p:txBody>
      </p:sp>
      <p:pic>
        <p:nvPicPr>
          <p:cNvPr id="3" name="Image 2">
            <a:extLst>
              <a:ext uri="{FF2B5EF4-FFF2-40B4-BE49-F238E27FC236}">
                <a16:creationId xmlns:a16="http://schemas.microsoft.com/office/drawing/2014/main" id="{AA0029F9-BB1C-9A65-EE00-0D1E7F8E775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12313" y="1079243"/>
            <a:ext cx="8473392" cy="5505753"/>
          </a:xfrm>
          <a:prstGeom prst="rect">
            <a:avLst/>
          </a:prstGeom>
        </p:spPr>
      </p:pic>
    </p:spTree>
    <p:extLst>
      <p:ext uri="{BB962C8B-B14F-4D97-AF65-F5344CB8AC3E}">
        <p14:creationId xmlns:p14="http://schemas.microsoft.com/office/powerpoint/2010/main" val="698070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EABC76-CEC6-7627-8374-64DE939C323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33FA456-70B7-B81B-3586-B72FB9A7214E}"/>
              </a:ext>
            </a:extLst>
          </p:cNvPr>
          <p:cNvSpPr>
            <a:spLocks noGrp="1"/>
          </p:cNvSpPr>
          <p:nvPr>
            <p:ph type="title"/>
          </p:nvPr>
        </p:nvSpPr>
        <p:spPr/>
        <p:txBody>
          <a:bodyPr/>
          <a:lstStyle/>
          <a:p>
            <a:r>
              <a:rPr lang="fr-FR"/>
              <a:t>Projet</a:t>
            </a:r>
          </a:p>
        </p:txBody>
      </p:sp>
      <p:pic>
        <p:nvPicPr>
          <p:cNvPr id="4" name="Image 3">
            <a:extLst>
              <a:ext uri="{FF2B5EF4-FFF2-40B4-BE49-F238E27FC236}">
                <a16:creationId xmlns:a16="http://schemas.microsoft.com/office/drawing/2014/main" id="{21074C83-9088-5482-57A7-E72635A2F50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92018" y="994291"/>
            <a:ext cx="7297591" cy="5646551"/>
          </a:xfrm>
          <a:prstGeom prst="rect">
            <a:avLst/>
          </a:prstGeom>
        </p:spPr>
      </p:pic>
    </p:spTree>
    <p:extLst>
      <p:ext uri="{BB962C8B-B14F-4D97-AF65-F5344CB8AC3E}">
        <p14:creationId xmlns:p14="http://schemas.microsoft.com/office/powerpoint/2010/main" val="1079286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C50325-DAD3-4751-8DAC-823605843433}"/>
              </a:ext>
            </a:extLst>
          </p:cNvPr>
          <p:cNvSpPr>
            <a:spLocks noGrp="1"/>
          </p:cNvSpPr>
          <p:nvPr>
            <p:ph type="title"/>
          </p:nvPr>
        </p:nvSpPr>
        <p:spPr>
          <a:xfrm>
            <a:off x="518161" y="393914"/>
            <a:ext cx="7997190" cy="428478"/>
          </a:xfrm>
        </p:spPr>
        <p:txBody>
          <a:bodyPr/>
          <a:lstStyle/>
          <a:p>
            <a:r>
              <a:rPr lang="fr-FR" dirty="0"/>
              <a:t>Planning prévisionnel</a:t>
            </a:r>
          </a:p>
        </p:txBody>
      </p:sp>
      <p:graphicFrame>
        <p:nvGraphicFramePr>
          <p:cNvPr id="7" name="Tableau 6">
            <a:extLst>
              <a:ext uri="{FF2B5EF4-FFF2-40B4-BE49-F238E27FC236}">
                <a16:creationId xmlns:a16="http://schemas.microsoft.com/office/drawing/2014/main" id="{CFFAA0A2-DA4D-20AE-2CFC-6F5691F6288D}"/>
              </a:ext>
            </a:extLst>
          </p:cNvPr>
          <p:cNvGraphicFramePr>
            <a:graphicFrameLocks noGrp="1"/>
          </p:cNvGraphicFramePr>
          <p:nvPr>
            <p:extLst>
              <p:ext uri="{D42A27DB-BD31-4B8C-83A1-F6EECF244321}">
                <p14:modId xmlns:p14="http://schemas.microsoft.com/office/powerpoint/2010/main" val="365676609"/>
              </p:ext>
            </p:extLst>
          </p:nvPr>
        </p:nvGraphicFramePr>
        <p:xfrm>
          <a:off x="635000" y="2263366"/>
          <a:ext cx="7874000" cy="2785673"/>
        </p:xfrm>
        <a:graphic>
          <a:graphicData uri="http://schemas.openxmlformats.org/drawingml/2006/table">
            <a:tbl>
              <a:tblPr/>
              <a:tblGrid>
                <a:gridCol w="2794000">
                  <a:extLst>
                    <a:ext uri="{9D8B030D-6E8A-4147-A177-3AD203B41FA5}">
                      <a16:colId xmlns:a16="http://schemas.microsoft.com/office/drawing/2014/main" val="3294225924"/>
                    </a:ext>
                  </a:extLst>
                </a:gridCol>
                <a:gridCol w="317500">
                  <a:extLst>
                    <a:ext uri="{9D8B030D-6E8A-4147-A177-3AD203B41FA5}">
                      <a16:colId xmlns:a16="http://schemas.microsoft.com/office/drawing/2014/main" val="3140819185"/>
                    </a:ext>
                  </a:extLst>
                </a:gridCol>
                <a:gridCol w="317500">
                  <a:extLst>
                    <a:ext uri="{9D8B030D-6E8A-4147-A177-3AD203B41FA5}">
                      <a16:colId xmlns:a16="http://schemas.microsoft.com/office/drawing/2014/main" val="616753512"/>
                    </a:ext>
                  </a:extLst>
                </a:gridCol>
                <a:gridCol w="317500">
                  <a:extLst>
                    <a:ext uri="{9D8B030D-6E8A-4147-A177-3AD203B41FA5}">
                      <a16:colId xmlns:a16="http://schemas.microsoft.com/office/drawing/2014/main" val="1532173767"/>
                    </a:ext>
                  </a:extLst>
                </a:gridCol>
                <a:gridCol w="317500">
                  <a:extLst>
                    <a:ext uri="{9D8B030D-6E8A-4147-A177-3AD203B41FA5}">
                      <a16:colId xmlns:a16="http://schemas.microsoft.com/office/drawing/2014/main" val="156524540"/>
                    </a:ext>
                  </a:extLst>
                </a:gridCol>
                <a:gridCol w="317500">
                  <a:extLst>
                    <a:ext uri="{9D8B030D-6E8A-4147-A177-3AD203B41FA5}">
                      <a16:colId xmlns:a16="http://schemas.microsoft.com/office/drawing/2014/main" val="3687100783"/>
                    </a:ext>
                  </a:extLst>
                </a:gridCol>
                <a:gridCol w="317500">
                  <a:extLst>
                    <a:ext uri="{9D8B030D-6E8A-4147-A177-3AD203B41FA5}">
                      <a16:colId xmlns:a16="http://schemas.microsoft.com/office/drawing/2014/main" val="811411909"/>
                    </a:ext>
                  </a:extLst>
                </a:gridCol>
                <a:gridCol w="317500">
                  <a:extLst>
                    <a:ext uri="{9D8B030D-6E8A-4147-A177-3AD203B41FA5}">
                      <a16:colId xmlns:a16="http://schemas.microsoft.com/office/drawing/2014/main" val="569905591"/>
                    </a:ext>
                  </a:extLst>
                </a:gridCol>
                <a:gridCol w="317500">
                  <a:extLst>
                    <a:ext uri="{9D8B030D-6E8A-4147-A177-3AD203B41FA5}">
                      <a16:colId xmlns:a16="http://schemas.microsoft.com/office/drawing/2014/main" val="2954208262"/>
                    </a:ext>
                  </a:extLst>
                </a:gridCol>
                <a:gridCol w="317500">
                  <a:extLst>
                    <a:ext uri="{9D8B030D-6E8A-4147-A177-3AD203B41FA5}">
                      <a16:colId xmlns:a16="http://schemas.microsoft.com/office/drawing/2014/main" val="2145128376"/>
                    </a:ext>
                  </a:extLst>
                </a:gridCol>
                <a:gridCol w="317500">
                  <a:extLst>
                    <a:ext uri="{9D8B030D-6E8A-4147-A177-3AD203B41FA5}">
                      <a16:colId xmlns:a16="http://schemas.microsoft.com/office/drawing/2014/main" val="121098622"/>
                    </a:ext>
                  </a:extLst>
                </a:gridCol>
                <a:gridCol w="317500">
                  <a:extLst>
                    <a:ext uri="{9D8B030D-6E8A-4147-A177-3AD203B41FA5}">
                      <a16:colId xmlns:a16="http://schemas.microsoft.com/office/drawing/2014/main" val="3215404920"/>
                    </a:ext>
                  </a:extLst>
                </a:gridCol>
                <a:gridCol w="317500">
                  <a:extLst>
                    <a:ext uri="{9D8B030D-6E8A-4147-A177-3AD203B41FA5}">
                      <a16:colId xmlns:a16="http://schemas.microsoft.com/office/drawing/2014/main" val="2306431013"/>
                    </a:ext>
                  </a:extLst>
                </a:gridCol>
                <a:gridCol w="317500">
                  <a:extLst>
                    <a:ext uri="{9D8B030D-6E8A-4147-A177-3AD203B41FA5}">
                      <a16:colId xmlns:a16="http://schemas.microsoft.com/office/drawing/2014/main" val="1586154702"/>
                    </a:ext>
                  </a:extLst>
                </a:gridCol>
                <a:gridCol w="317500">
                  <a:extLst>
                    <a:ext uri="{9D8B030D-6E8A-4147-A177-3AD203B41FA5}">
                      <a16:colId xmlns:a16="http://schemas.microsoft.com/office/drawing/2014/main" val="2629204375"/>
                    </a:ext>
                  </a:extLst>
                </a:gridCol>
                <a:gridCol w="317500">
                  <a:extLst>
                    <a:ext uri="{9D8B030D-6E8A-4147-A177-3AD203B41FA5}">
                      <a16:colId xmlns:a16="http://schemas.microsoft.com/office/drawing/2014/main" val="2272790090"/>
                    </a:ext>
                  </a:extLst>
                </a:gridCol>
                <a:gridCol w="317500">
                  <a:extLst>
                    <a:ext uri="{9D8B030D-6E8A-4147-A177-3AD203B41FA5}">
                      <a16:colId xmlns:a16="http://schemas.microsoft.com/office/drawing/2014/main" val="649749101"/>
                    </a:ext>
                  </a:extLst>
                </a:gridCol>
              </a:tblGrid>
              <a:tr h="253243">
                <a:tc>
                  <a:txBody>
                    <a:bodyPr/>
                    <a:lstStyle/>
                    <a:p>
                      <a:pPr algn="l" fontAlgn="ctr"/>
                      <a:endParaRPr lang="fr-FR" sz="1100" b="0" i="0" u="none" strike="noStrike">
                        <a:solidFill>
                          <a:srgbClr val="000000"/>
                        </a:solidFill>
                        <a:effectLst/>
                        <a:latin typeface="Calibri" panose="020F0502020204030204" pitchFamily="34" charset="0"/>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gridSpan="2">
                  <a:txBody>
                    <a:bodyPr/>
                    <a:lstStyle/>
                    <a:p>
                      <a:pPr algn="ctr" rtl="0" fontAlgn="ctr"/>
                      <a:r>
                        <a:rPr lang="fr-FR" sz="1200" b="1" i="0" u="none" strike="noStrike" dirty="0">
                          <a:solidFill>
                            <a:srgbClr val="000000"/>
                          </a:solidFill>
                          <a:effectLst/>
                          <a:latin typeface="Calibri" panose="020F0502020204030204" pitchFamily="34" charset="0"/>
                        </a:rPr>
                        <a:t>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fr-FR"/>
                    </a:p>
                  </a:txBody>
                  <a:tcPr/>
                </a:tc>
                <a:tc gridSpan="2">
                  <a:txBody>
                    <a:bodyPr/>
                    <a:lstStyle/>
                    <a:p>
                      <a:pPr algn="ctr" rtl="0" fontAlgn="ctr"/>
                      <a:r>
                        <a:rPr lang="fr-FR" sz="1200" b="1" i="0" u="none" strike="noStrike" dirty="0">
                          <a:solidFill>
                            <a:srgbClr val="000000"/>
                          </a:solidFill>
                          <a:effectLst/>
                          <a:latin typeface="Calibri" panose="020F0502020204030204" pitchFamily="34" charset="0"/>
                        </a:rPr>
                        <a:t>2026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fr-FR"/>
                    </a:p>
                  </a:txBody>
                  <a:tcPr/>
                </a:tc>
                <a:tc gridSpan="2">
                  <a:txBody>
                    <a:bodyPr/>
                    <a:lstStyle/>
                    <a:p>
                      <a:pPr algn="ctr" rtl="0" fontAlgn="ctr"/>
                      <a:r>
                        <a:rPr lang="fr-FR" sz="1200" b="1" i="0" u="none" strike="noStrike">
                          <a:solidFill>
                            <a:srgbClr val="000000"/>
                          </a:solidFill>
                          <a:effectLst/>
                          <a:latin typeface="Calibri" panose="020F0502020204030204" pitchFamily="34" charset="0"/>
                        </a:rPr>
                        <a:t>2027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fr-FR"/>
                    </a:p>
                  </a:txBody>
                  <a:tcPr/>
                </a:tc>
                <a:tc gridSpan="2">
                  <a:txBody>
                    <a:bodyPr/>
                    <a:lstStyle/>
                    <a:p>
                      <a:pPr algn="ctr" rtl="0" fontAlgn="ctr"/>
                      <a:r>
                        <a:rPr lang="fr-FR" sz="1200" b="1" i="0" u="none" strike="noStrike">
                          <a:solidFill>
                            <a:srgbClr val="000000"/>
                          </a:solidFill>
                          <a:effectLst/>
                          <a:latin typeface="Calibri" panose="020F0502020204030204" pitchFamily="34" charset="0"/>
                        </a:rPr>
                        <a:t>2028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fr-FR"/>
                    </a:p>
                  </a:txBody>
                  <a:tcPr/>
                </a:tc>
                <a:tc gridSpan="2">
                  <a:txBody>
                    <a:bodyPr/>
                    <a:lstStyle/>
                    <a:p>
                      <a:pPr algn="ctr" rtl="0" fontAlgn="ctr"/>
                      <a:r>
                        <a:rPr lang="fr-FR" sz="1200" b="1" i="0" u="none" strike="noStrike" dirty="0">
                          <a:solidFill>
                            <a:srgbClr val="000000"/>
                          </a:solidFill>
                          <a:effectLst/>
                          <a:latin typeface="Calibri" panose="020F0502020204030204" pitchFamily="34" charset="0"/>
                        </a:rPr>
                        <a:t>2029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fr-FR"/>
                    </a:p>
                  </a:txBody>
                  <a:tcPr/>
                </a:tc>
                <a:tc gridSpan="2">
                  <a:txBody>
                    <a:bodyPr/>
                    <a:lstStyle/>
                    <a:p>
                      <a:pPr algn="ctr" rtl="0" fontAlgn="ctr"/>
                      <a:r>
                        <a:rPr lang="fr-FR" sz="1200" b="1" i="0" u="none" strike="noStrike" dirty="0">
                          <a:solidFill>
                            <a:srgbClr val="000000"/>
                          </a:solidFill>
                          <a:effectLst/>
                          <a:latin typeface="Calibri" panose="020F0502020204030204" pitchFamily="34" charset="0"/>
                        </a:rPr>
                        <a:t>2030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fr-FR"/>
                    </a:p>
                  </a:txBody>
                  <a:tcPr/>
                </a:tc>
                <a:tc gridSpan="2">
                  <a:txBody>
                    <a:bodyPr/>
                    <a:lstStyle/>
                    <a:p>
                      <a:pPr algn="ctr" rtl="0" fontAlgn="ctr"/>
                      <a:r>
                        <a:rPr lang="fr-FR" sz="1200" b="1" i="0" u="none" strike="noStrike" dirty="0">
                          <a:solidFill>
                            <a:srgbClr val="000000"/>
                          </a:solidFill>
                          <a:effectLst/>
                          <a:latin typeface="Calibri" panose="020F0502020204030204" pitchFamily="34" charset="0"/>
                        </a:rPr>
                        <a:t>2031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fr-FR"/>
                    </a:p>
                  </a:txBody>
                  <a:tcPr/>
                </a:tc>
                <a:tc gridSpan="2">
                  <a:txBody>
                    <a:bodyPr/>
                    <a:lstStyle/>
                    <a:p>
                      <a:pPr algn="ctr" rtl="0" fontAlgn="ctr"/>
                      <a:r>
                        <a:rPr lang="fr-FR" sz="1200" b="1" i="0" u="none" strike="noStrike" dirty="0">
                          <a:solidFill>
                            <a:srgbClr val="000000"/>
                          </a:solidFill>
                          <a:effectLst/>
                          <a:latin typeface="Calibri" panose="020F0502020204030204" pitchFamily="34" charset="0"/>
                        </a:rPr>
                        <a:t>2032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fr-FR"/>
                    </a:p>
                  </a:txBody>
                  <a:tcPr/>
                </a:tc>
                <a:extLst>
                  <a:ext uri="{0D108BD9-81ED-4DB2-BD59-A6C34878D82A}">
                    <a16:rowId xmlns:a16="http://schemas.microsoft.com/office/drawing/2014/main" val="1454599873"/>
                  </a:ext>
                </a:extLst>
              </a:tr>
              <a:tr h="253243">
                <a:tc>
                  <a:txBody>
                    <a:bodyPr/>
                    <a:lstStyle/>
                    <a:p>
                      <a:pPr algn="l" rtl="0" fontAlgn="ctr"/>
                      <a:r>
                        <a:rPr lang="fr-FR" sz="1200" b="1" i="0" u="none" strike="noStrike" dirty="0">
                          <a:solidFill>
                            <a:srgbClr val="000000"/>
                          </a:solidFill>
                          <a:effectLst/>
                          <a:latin typeface="Calibri" panose="020F0502020204030204" pitchFamily="34" charset="0"/>
                        </a:rPr>
                        <a:t>RELOGEMENT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fr-FR"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9D7"/>
                    </a:solidFill>
                  </a:tcPr>
                </a:tc>
                <a:tc>
                  <a:txBody>
                    <a:bodyPr/>
                    <a:lstStyle/>
                    <a:p>
                      <a:pPr algn="l" fontAlgn="ctr"/>
                      <a:r>
                        <a:rPr lang="fr-FR" sz="1100" b="0" i="0" u="none" strike="noStrike" dirty="0">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9D7"/>
                    </a:solidFill>
                  </a:tcPr>
                </a:tc>
                <a:tc>
                  <a:txBody>
                    <a:bodyPr/>
                    <a:lstStyle/>
                    <a:p>
                      <a:pPr algn="l" fontAlgn="ctr"/>
                      <a:r>
                        <a:rPr lang="fr-FR"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9D7"/>
                    </a:solidFill>
                  </a:tcPr>
                </a:tc>
                <a:tc>
                  <a:txBody>
                    <a:bodyPr/>
                    <a:lstStyle/>
                    <a:p>
                      <a:pPr algn="l" fontAlgn="ctr"/>
                      <a:r>
                        <a:rPr lang="fr-FR"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9D7"/>
                    </a:solidFill>
                  </a:tcPr>
                </a:tc>
                <a:tc>
                  <a:txBody>
                    <a:bodyPr/>
                    <a:lstStyle/>
                    <a:p>
                      <a:pPr algn="l" fontAlgn="ctr"/>
                      <a:r>
                        <a:rPr lang="fr-FR"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9D7"/>
                    </a:solidFill>
                  </a:tcPr>
                </a:tc>
                <a:tc>
                  <a:txBody>
                    <a:bodyPr/>
                    <a:lstStyle/>
                    <a:p>
                      <a:pPr algn="l" fontAlgn="ctr"/>
                      <a:r>
                        <a:rPr lang="fr-FR"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9D7"/>
                    </a:solidFill>
                  </a:tcPr>
                </a:tc>
                <a:tc>
                  <a:txBody>
                    <a:bodyPr/>
                    <a:lstStyle/>
                    <a:p>
                      <a:pPr algn="l" fontAlgn="ctr"/>
                      <a:r>
                        <a:rPr lang="fr-FR"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9D7"/>
                    </a:solidFill>
                  </a:tcPr>
                </a:tc>
                <a:tc>
                  <a:txBody>
                    <a:bodyPr/>
                    <a:lstStyle/>
                    <a:p>
                      <a:pPr algn="l" fontAlgn="ctr"/>
                      <a:r>
                        <a:rPr lang="fr-FR"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9D7"/>
                    </a:solidFill>
                  </a:tcPr>
                </a:tc>
                <a:tc>
                  <a:txBody>
                    <a:bodyPr/>
                    <a:lstStyle/>
                    <a:p>
                      <a:pPr algn="l" fontAlgn="ctr"/>
                      <a:r>
                        <a:rPr lang="fr-FR"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9D7"/>
                    </a:solidFill>
                  </a:tcPr>
                </a:tc>
                <a:tc>
                  <a:txBody>
                    <a:bodyPr/>
                    <a:lstStyle/>
                    <a:p>
                      <a:pPr algn="l" fontAlgn="ctr"/>
                      <a:r>
                        <a:rPr lang="fr-FR"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9D7"/>
                    </a:solidFill>
                  </a:tcPr>
                </a:tc>
                <a:tc>
                  <a:txBody>
                    <a:bodyPr/>
                    <a:lstStyle/>
                    <a:p>
                      <a:pPr algn="l" fontAlgn="ctr"/>
                      <a:r>
                        <a:rPr lang="fr-FR"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9D7"/>
                    </a:solidFill>
                  </a:tcPr>
                </a:tc>
                <a:tc>
                  <a:txBody>
                    <a:bodyPr/>
                    <a:lstStyle/>
                    <a:p>
                      <a:pPr algn="l" fontAlgn="ctr"/>
                      <a:r>
                        <a:rPr lang="fr-FR"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9D7"/>
                    </a:solidFill>
                  </a:tcPr>
                </a:tc>
                <a:tc>
                  <a:txBody>
                    <a:bodyPr/>
                    <a:lstStyle/>
                    <a:p>
                      <a:pPr algn="l" fontAlgn="ctr"/>
                      <a:r>
                        <a:rPr lang="fr-FR"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9D7"/>
                    </a:solidFill>
                  </a:tcPr>
                </a:tc>
                <a:tc>
                  <a:txBody>
                    <a:bodyPr/>
                    <a:lstStyle/>
                    <a:p>
                      <a:pPr algn="l" fontAlgn="ctr"/>
                      <a:r>
                        <a:rPr lang="fr-FR"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9D7"/>
                    </a:solidFill>
                  </a:tcPr>
                </a:tc>
                <a:tc>
                  <a:txBody>
                    <a:bodyPr/>
                    <a:lstStyle/>
                    <a:p>
                      <a:pPr algn="l" fontAlgn="ctr"/>
                      <a:r>
                        <a:rPr lang="fr-FR"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9D7"/>
                    </a:solidFill>
                  </a:tcPr>
                </a:tc>
                <a:tc>
                  <a:txBody>
                    <a:bodyPr/>
                    <a:lstStyle/>
                    <a:p>
                      <a:pPr algn="l" fontAlgn="ctr"/>
                      <a:r>
                        <a:rPr lang="fr-FR" sz="1100" b="0" i="0" u="none" strike="noStrike">
                          <a:solidFill>
                            <a:srgbClr val="000000"/>
                          </a:solidFill>
                          <a:effectLst/>
                          <a:latin typeface="Calibri" panose="020F0502020204030204" pitchFamily="34" charset="0"/>
                        </a:rPr>
                        <a:t>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9D7"/>
                    </a:solidFill>
                  </a:tcPr>
                </a:tc>
                <a:extLst>
                  <a:ext uri="{0D108BD9-81ED-4DB2-BD59-A6C34878D82A}">
                    <a16:rowId xmlns:a16="http://schemas.microsoft.com/office/drawing/2014/main" val="1767710057"/>
                  </a:ext>
                </a:extLst>
              </a:tr>
              <a:tr h="253243">
                <a:tc>
                  <a:txBody>
                    <a:bodyPr/>
                    <a:lstStyle/>
                    <a:p>
                      <a:pPr algn="l" fontAlgn="b"/>
                      <a:r>
                        <a:rPr lang="fr-FR" sz="1200" b="0" i="0" u="none" strike="noStrike" dirty="0">
                          <a:solidFill>
                            <a:srgbClr val="000000"/>
                          </a:solidFill>
                          <a:effectLst/>
                          <a:latin typeface="Calibri" panose="020F0502020204030204" pitchFamily="34" charset="0"/>
                        </a:rPr>
                        <a:t> Enquêtes sociales auprès des locataires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ctr"/>
                      <a:r>
                        <a:rPr lang="fr-FR" sz="11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6DA"/>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89557805"/>
                  </a:ext>
                </a:extLst>
              </a:tr>
              <a:tr h="253243">
                <a:tc>
                  <a:txBody>
                    <a:bodyPr/>
                    <a:lstStyle/>
                    <a:p>
                      <a:pPr algn="l" rtl="0" fontAlgn="ctr"/>
                      <a:r>
                        <a:rPr lang="fr-FR" sz="1200" b="0" i="0" u="none" strike="noStrike" dirty="0">
                          <a:solidFill>
                            <a:srgbClr val="000000"/>
                          </a:solidFill>
                          <a:effectLst/>
                          <a:latin typeface="Calibri" panose="020F0502020204030204" pitchFamily="34" charset="0"/>
                        </a:rPr>
                        <a:t> Relogement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ctr"/>
                      <a:r>
                        <a:rPr lang="fr-FR"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CB5"/>
                    </a:solidFill>
                  </a:tcPr>
                </a:tc>
                <a:tc>
                  <a:txBody>
                    <a:bodyPr/>
                    <a:lstStyle/>
                    <a:p>
                      <a:pPr algn="l" rtl="0" fontAlgn="ctr"/>
                      <a:r>
                        <a:rPr lang="fr-FR" sz="1100" b="0" i="0" u="none" strike="noStrike">
                          <a:solidFill>
                            <a:srgbClr val="000000"/>
                          </a:solidFill>
                          <a:effectLst/>
                          <a:latin typeface="Calibri" panose="020F0502020204030204" pitchFamily="34" charset="0"/>
                        </a:rPr>
                        <a:t>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CB5"/>
                    </a:solidFill>
                  </a:tcPr>
                </a:tc>
                <a:tc>
                  <a:txBody>
                    <a:bodyPr/>
                    <a:lstStyle/>
                    <a:p>
                      <a:pPr algn="l" rtl="0" fontAlgn="ctr"/>
                      <a:r>
                        <a:rPr lang="fr-FR"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CB5"/>
                    </a:solidFill>
                  </a:tcPr>
                </a:tc>
                <a:tc>
                  <a:txBody>
                    <a:bodyPr/>
                    <a:lstStyle/>
                    <a:p>
                      <a:pPr algn="l" rtl="0" fontAlgn="ctr"/>
                      <a:r>
                        <a:rPr lang="fr-FR" sz="1100" b="0" i="0" u="none" strike="noStrike">
                          <a:solidFill>
                            <a:srgbClr val="000000"/>
                          </a:solidFill>
                          <a:effectLst/>
                          <a:latin typeface="Calibri" panose="020F0502020204030204" pitchFamily="34" charset="0"/>
                        </a:rPr>
                        <a:t>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CB5"/>
                    </a:solidFill>
                  </a:tcPr>
                </a:tc>
                <a:tc>
                  <a:txBody>
                    <a:bodyPr/>
                    <a:lstStyle/>
                    <a:p>
                      <a:pPr algn="l" rtl="0" fontAlgn="ctr"/>
                      <a:r>
                        <a:rPr lang="fr-FR"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CB5"/>
                    </a:solidFill>
                  </a:tcPr>
                </a:tc>
                <a:tc>
                  <a:txBody>
                    <a:bodyPr/>
                    <a:lstStyle/>
                    <a:p>
                      <a:pPr algn="l" rtl="0" fontAlgn="ctr"/>
                      <a:r>
                        <a:rPr lang="fr-FR" sz="1100" b="0" i="0" u="none" strike="noStrike">
                          <a:solidFill>
                            <a:srgbClr val="000000"/>
                          </a:solidFill>
                          <a:effectLst/>
                          <a:latin typeface="Calibri" panose="020F0502020204030204" pitchFamily="34" charset="0"/>
                        </a:rPr>
                        <a:t>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CB5"/>
                    </a:solidFill>
                  </a:tcPr>
                </a:tc>
                <a:tc>
                  <a:txBody>
                    <a:bodyPr/>
                    <a:lstStyle/>
                    <a:p>
                      <a:pPr algn="l" rtl="0" fontAlgn="ctr"/>
                      <a:r>
                        <a:rPr lang="fr-FR"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CB5"/>
                    </a:solidFill>
                  </a:tcPr>
                </a:tc>
                <a:tc>
                  <a:txBody>
                    <a:bodyPr/>
                    <a:lstStyle/>
                    <a:p>
                      <a:pPr algn="l" rtl="0" fontAlgn="ctr"/>
                      <a:r>
                        <a:rPr lang="fr-FR" sz="1100" b="0" i="0" u="none" strike="noStrike">
                          <a:solidFill>
                            <a:srgbClr val="000000"/>
                          </a:solidFill>
                          <a:effectLst/>
                          <a:latin typeface="Calibri" panose="020F0502020204030204" pitchFamily="34" charset="0"/>
                        </a:rPr>
                        <a:t>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CB5"/>
                    </a:solidFill>
                  </a:tcPr>
                </a:tc>
                <a:tc>
                  <a:txBody>
                    <a:bodyPr/>
                    <a:lstStyle/>
                    <a:p>
                      <a:pPr algn="l" rtl="0" fontAlgn="ctr"/>
                      <a:r>
                        <a:rPr lang="fr-FR"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CB5"/>
                    </a:solidFill>
                  </a:tcPr>
                </a:tc>
                <a:tc>
                  <a:txBody>
                    <a:bodyPr/>
                    <a:lstStyle/>
                    <a:p>
                      <a:pPr algn="l" rtl="0" fontAlgn="ctr"/>
                      <a:r>
                        <a:rPr lang="fr-FR" sz="1100" b="0" i="0" u="none" strike="noStrike">
                          <a:solidFill>
                            <a:srgbClr val="000000"/>
                          </a:solidFill>
                          <a:effectLst/>
                          <a:latin typeface="Calibri" panose="020F0502020204030204" pitchFamily="34" charset="0"/>
                        </a:rPr>
                        <a:t>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CB5"/>
                    </a:solidFill>
                  </a:tcPr>
                </a:tc>
                <a:tc>
                  <a:txBody>
                    <a:bodyPr/>
                    <a:lstStyle/>
                    <a:p>
                      <a:pPr algn="l" rtl="0" fontAlgn="ctr"/>
                      <a:r>
                        <a:rPr lang="fr-FR"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CB5"/>
                    </a:solidFill>
                  </a:tcPr>
                </a:tc>
                <a:tc>
                  <a:txBody>
                    <a:bodyPr/>
                    <a:lstStyle/>
                    <a:p>
                      <a:pPr algn="l" fontAlgn="ctr"/>
                      <a:r>
                        <a:rPr lang="fr-FR" sz="1100" b="0" i="0" u="none" strike="noStrike">
                          <a:solidFill>
                            <a:srgbClr val="000000"/>
                          </a:solidFill>
                          <a:effectLst/>
                          <a:latin typeface="Calibri" panose="020F0502020204030204" pitchFamily="34" charset="0"/>
                        </a:rPr>
                        <a:t>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fr-FR"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fr-FR" sz="1100" b="0" i="0" u="none" strike="noStrike">
                          <a:solidFill>
                            <a:srgbClr val="000000"/>
                          </a:solidFill>
                          <a:effectLst/>
                          <a:latin typeface="Calibri" panose="020F0502020204030204" pitchFamily="34" charset="0"/>
                        </a:rPr>
                        <a:t>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fr-FR"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fr-FR" sz="1100" b="0" i="0" u="none" strike="noStrike">
                          <a:solidFill>
                            <a:srgbClr val="000000"/>
                          </a:solidFill>
                          <a:effectLst/>
                          <a:latin typeface="Calibri" panose="020F0502020204030204" pitchFamily="34" charset="0"/>
                        </a:rPr>
                        <a:t>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67140628"/>
                  </a:ext>
                </a:extLst>
              </a:tr>
              <a:tr h="253243">
                <a:tc>
                  <a:txBody>
                    <a:bodyPr/>
                    <a:lstStyle/>
                    <a:p>
                      <a:pPr algn="l" rtl="0" fontAlgn="ctr"/>
                      <a:r>
                        <a:rPr lang="fr-FR" sz="1200" b="1" i="0" u="none" strike="noStrike" dirty="0">
                          <a:solidFill>
                            <a:srgbClr val="000000"/>
                          </a:solidFill>
                          <a:effectLst/>
                          <a:latin typeface="Calibri" panose="020F0502020204030204" pitchFamily="34" charset="0"/>
                        </a:rPr>
                        <a:t> DEMOLITION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fr-FR"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9D7"/>
                    </a:solidFill>
                  </a:tcPr>
                </a:tc>
                <a:tc>
                  <a:txBody>
                    <a:bodyPr/>
                    <a:lstStyle/>
                    <a:p>
                      <a:pPr algn="l" fontAlgn="ctr"/>
                      <a:r>
                        <a:rPr lang="fr-FR"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9D7"/>
                    </a:solidFill>
                  </a:tcPr>
                </a:tc>
                <a:tc>
                  <a:txBody>
                    <a:bodyPr/>
                    <a:lstStyle/>
                    <a:p>
                      <a:pPr algn="l" fontAlgn="ctr"/>
                      <a:r>
                        <a:rPr lang="fr-FR"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9D7"/>
                    </a:solidFill>
                  </a:tcPr>
                </a:tc>
                <a:tc>
                  <a:txBody>
                    <a:bodyPr/>
                    <a:lstStyle/>
                    <a:p>
                      <a:pPr algn="l" fontAlgn="ctr"/>
                      <a:r>
                        <a:rPr lang="fr-FR"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9D7"/>
                    </a:solidFill>
                  </a:tcPr>
                </a:tc>
                <a:tc>
                  <a:txBody>
                    <a:bodyPr/>
                    <a:lstStyle/>
                    <a:p>
                      <a:pPr algn="l" fontAlgn="ctr"/>
                      <a:r>
                        <a:rPr lang="fr-FR"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9D7"/>
                    </a:solidFill>
                  </a:tcPr>
                </a:tc>
                <a:tc>
                  <a:txBody>
                    <a:bodyPr/>
                    <a:lstStyle/>
                    <a:p>
                      <a:pPr algn="l" fontAlgn="ctr"/>
                      <a:r>
                        <a:rPr lang="fr-FR"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9D7"/>
                    </a:solidFill>
                  </a:tcPr>
                </a:tc>
                <a:tc>
                  <a:txBody>
                    <a:bodyPr/>
                    <a:lstStyle/>
                    <a:p>
                      <a:pPr algn="l" fontAlgn="ctr"/>
                      <a:r>
                        <a:rPr lang="fr-FR"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9D7"/>
                    </a:solidFill>
                  </a:tcPr>
                </a:tc>
                <a:tc>
                  <a:txBody>
                    <a:bodyPr/>
                    <a:lstStyle/>
                    <a:p>
                      <a:pPr algn="l" fontAlgn="ctr"/>
                      <a:r>
                        <a:rPr lang="fr-FR"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9D7"/>
                    </a:solidFill>
                  </a:tcPr>
                </a:tc>
                <a:tc>
                  <a:txBody>
                    <a:bodyPr/>
                    <a:lstStyle/>
                    <a:p>
                      <a:pPr algn="l" fontAlgn="ctr"/>
                      <a:r>
                        <a:rPr lang="fr-FR"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9D7"/>
                    </a:solidFill>
                  </a:tcPr>
                </a:tc>
                <a:tc>
                  <a:txBody>
                    <a:bodyPr/>
                    <a:lstStyle/>
                    <a:p>
                      <a:pPr algn="l" fontAlgn="ctr"/>
                      <a:r>
                        <a:rPr lang="fr-FR"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9D7"/>
                    </a:solidFill>
                  </a:tcPr>
                </a:tc>
                <a:tc>
                  <a:txBody>
                    <a:bodyPr/>
                    <a:lstStyle/>
                    <a:p>
                      <a:pPr algn="l" fontAlgn="ctr"/>
                      <a:r>
                        <a:rPr lang="fr-FR"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9D7"/>
                    </a:solidFill>
                  </a:tcPr>
                </a:tc>
                <a:tc>
                  <a:txBody>
                    <a:bodyPr/>
                    <a:lstStyle/>
                    <a:p>
                      <a:pPr algn="l" fontAlgn="ctr"/>
                      <a:r>
                        <a:rPr lang="fr-FR"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9D7"/>
                    </a:solidFill>
                  </a:tcPr>
                </a:tc>
                <a:tc>
                  <a:txBody>
                    <a:bodyPr/>
                    <a:lstStyle/>
                    <a:p>
                      <a:pPr algn="l" fontAlgn="ctr"/>
                      <a:r>
                        <a:rPr lang="fr-FR"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9D7"/>
                    </a:solidFill>
                  </a:tcPr>
                </a:tc>
                <a:tc>
                  <a:txBody>
                    <a:bodyPr/>
                    <a:lstStyle/>
                    <a:p>
                      <a:pPr algn="l" fontAlgn="ctr"/>
                      <a:r>
                        <a:rPr lang="fr-FR"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9D7"/>
                    </a:solidFill>
                  </a:tcPr>
                </a:tc>
                <a:tc>
                  <a:txBody>
                    <a:bodyPr/>
                    <a:lstStyle/>
                    <a:p>
                      <a:pPr algn="l" fontAlgn="ctr"/>
                      <a:r>
                        <a:rPr lang="fr-FR"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9D7"/>
                    </a:solidFill>
                  </a:tcPr>
                </a:tc>
                <a:tc>
                  <a:txBody>
                    <a:bodyPr/>
                    <a:lstStyle/>
                    <a:p>
                      <a:pPr algn="l" fontAlgn="ctr"/>
                      <a:r>
                        <a:rPr lang="fr-FR" sz="1100" b="0" i="0" u="none" strike="noStrike">
                          <a:solidFill>
                            <a:srgbClr val="000000"/>
                          </a:solidFill>
                          <a:effectLst/>
                          <a:latin typeface="Calibri" panose="020F0502020204030204" pitchFamily="34" charset="0"/>
                        </a:rPr>
                        <a:t>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9D7"/>
                    </a:solidFill>
                  </a:tcPr>
                </a:tc>
                <a:extLst>
                  <a:ext uri="{0D108BD9-81ED-4DB2-BD59-A6C34878D82A}">
                    <a16:rowId xmlns:a16="http://schemas.microsoft.com/office/drawing/2014/main" val="1395744194"/>
                  </a:ext>
                </a:extLst>
              </a:tr>
              <a:tr h="253243">
                <a:tc>
                  <a:txBody>
                    <a:bodyPr/>
                    <a:lstStyle/>
                    <a:p>
                      <a:pPr algn="l" rtl="0" fontAlgn="ctr"/>
                      <a:r>
                        <a:rPr lang="fr-FR" sz="1200" b="0" i="0" u="none" strike="noStrike" dirty="0">
                          <a:solidFill>
                            <a:srgbClr val="000000"/>
                          </a:solidFill>
                          <a:effectLst/>
                          <a:latin typeface="Calibri" panose="020F0502020204030204" pitchFamily="34" charset="0"/>
                        </a:rPr>
                        <a:t> Démolition phase 1 (bâtiments C-D-E)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ctr"/>
                      <a:r>
                        <a:rPr lang="fr-FR"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fr-FR" sz="1100" b="0" i="0" u="none" strike="noStrike">
                          <a:solidFill>
                            <a:srgbClr val="000000"/>
                          </a:solidFill>
                          <a:effectLst/>
                          <a:latin typeface="Calibri" panose="020F0502020204030204" pitchFamily="34" charset="0"/>
                        </a:rPr>
                        <a:t>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fr-FR"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100" b="0" i="0" u="none" strike="noStrike">
                          <a:solidFill>
                            <a:srgbClr val="000000"/>
                          </a:solidFill>
                          <a:effectLst/>
                          <a:latin typeface="Calibri" panose="020F0502020204030204" pitchFamily="34" charset="0"/>
                        </a:rPr>
                        <a:t>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fr-FR" sz="1100" b="0" i="0" u="none" strike="noStrike">
                          <a:solidFill>
                            <a:srgbClr val="FFFFFF"/>
                          </a:solidFill>
                          <a:effectLst/>
                          <a:latin typeface="Calibri" panose="020F0502020204030204" pitchFamily="34" charset="0"/>
                        </a:rPr>
                        <a:t>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56BE8"/>
                    </a:solidFill>
                  </a:tcPr>
                </a:tc>
                <a:tc>
                  <a:txBody>
                    <a:bodyPr/>
                    <a:lstStyle/>
                    <a:p>
                      <a:pPr algn="l" rtl="0" fontAlgn="ctr"/>
                      <a:r>
                        <a:rPr lang="fr-FR"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fr-FR" sz="1100" b="0" i="0" u="none" strike="noStrike">
                          <a:solidFill>
                            <a:srgbClr val="000000"/>
                          </a:solidFill>
                          <a:effectLst/>
                          <a:latin typeface="Calibri" panose="020F0502020204030204" pitchFamily="34" charset="0"/>
                        </a:rPr>
                        <a:t>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fr-FR"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fr-FR" sz="1100" b="0" i="0" u="none" strike="noStrike">
                          <a:solidFill>
                            <a:srgbClr val="000000"/>
                          </a:solidFill>
                          <a:effectLst/>
                          <a:latin typeface="Calibri" panose="020F0502020204030204" pitchFamily="34" charset="0"/>
                        </a:rPr>
                        <a:t>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fr-FR"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fr-FR" sz="1100" b="0" i="0" u="none" strike="noStrike">
                          <a:solidFill>
                            <a:srgbClr val="000000"/>
                          </a:solidFill>
                          <a:effectLst/>
                          <a:latin typeface="Calibri" panose="020F0502020204030204" pitchFamily="34" charset="0"/>
                        </a:rPr>
                        <a:t>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fr-FR"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fr-FR" sz="1100" b="0" i="0" u="none" strike="noStrike">
                          <a:solidFill>
                            <a:srgbClr val="000000"/>
                          </a:solidFill>
                          <a:effectLst/>
                          <a:latin typeface="Calibri" panose="020F0502020204030204" pitchFamily="34" charset="0"/>
                        </a:rPr>
                        <a:t>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fr-FR"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fr-FR" sz="1100" b="0" i="0" u="none" strike="noStrike">
                          <a:solidFill>
                            <a:srgbClr val="000000"/>
                          </a:solidFill>
                          <a:effectLst/>
                          <a:latin typeface="Calibri" panose="020F0502020204030204" pitchFamily="34" charset="0"/>
                        </a:rPr>
                        <a:t>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84954905"/>
                  </a:ext>
                </a:extLst>
              </a:tr>
              <a:tr h="253243">
                <a:tc>
                  <a:txBody>
                    <a:bodyPr/>
                    <a:lstStyle/>
                    <a:p>
                      <a:pPr algn="l" rtl="0" fontAlgn="ctr"/>
                      <a:r>
                        <a:rPr lang="fr-FR" sz="1200" b="0" i="0" u="none" strike="noStrike" dirty="0">
                          <a:solidFill>
                            <a:srgbClr val="000000"/>
                          </a:solidFill>
                          <a:effectLst/>
                          <a:latin typeface="Calibri" panose="020F0502020204030204" pitchFamily="34" charset="0"/>
                        </a:rPr>
                        <a:t> Démolition phase 2 (bâtiments A-B)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ctr"/>
                      <a:r>
                        <a:rPr lang="fr-FR"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fr-FR" sz="1100" b="0" i="0" u="none" strike="noStrike">
                          <a:solidFill>
                            <a:srgbClr val="000000"/>
                          </a:solidFill>
                          <a:effectLst/>
                          <a:latin typeface="Calibri" panose="020F0502020204030204" pitchFamily="34" charset="0"/>
                        </a:rPr>
                        <a:t>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fr-FR"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fr-FR" sz="1100" b="0" i="0" u="none" strike="noStrike">
                          <a:solidFill>
                            <a:srgbClr val="000000"/>
                          </a:solidFill>
                          <a:effectLst/>
                          <a:latin typeface="Calibri" panose="020F0502020204030204" pitchFamily="34" charset="0"/>
                        </a:rPr>
                        <a:t>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fr-FR"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fr-FR" sz="1100" b="0" i="0" u="none" strike="noStrike">
                          <a:solidFill>
                            <a:srgbClr val="000000"/>
                          </a:solidFill>
                          <a:effectLst/>
                          <a:latin typeface="Calibri" panose="020F0502020204030204" pitchFamily="34" charset="0"/>
                        </a:rPr>
                        <a:t>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fr-FR"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fr-FR" sz="1100" b="0" i="0" u="none" strike="noStrike">
                          <a:solidFill>
                            <a:srgbClr val="000000"/>
                          </a:solidFill>
                          <a:effectLst/>
                          <a:latin typeface="Calibri" panose="020F0502020204030204" pitchFamily="34" charset="0"/>
                        </a:rPr>
                        <a:t>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fr-FR"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100" b="0" i="0" u="none" strike="noStrike">
                          <a:solidFill>
                            <a:srgbClr val="000000"/>
                          </a:solidFill>
                          <a:effectLst/>
                          <a:latin typeface="Calibri" panose="020F0502020204030204" pitchFamily="34" charset="0"/>
                        </a:rPr>
                        <a:t>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fr-FR" sz="1100" b="0" i="0" u="none" strike="noStrike">
                          <a:solidFill>
                            <a:srgbClr val="FFFFFF"/>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fr-FR" sz="1100" b="0" i="0" u="none" strike="noStrike">
                          <a:solidFill>
                            <a:srgbClr val="FFFFFF"/>
                          </a:solidFill>
                          <a:effectLst/>
                          <a:latin typeface="Calibri" panose="020F0502020204030204" pitchFamily="34" charset="0"/>
                        </a:rPr>
                        <a:t>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56BE8"/>
                    </a:solidFill>
                  </a:tcPr>
                </a:tc>
                <a:tc>
                  <a:txBody>
                    <a:bodyPr/>
                    <a:lstStyle/>
                    <a:p>
                      <a:pPr algn="l" rtl="0" fontAlgn="ctr"/>
                      <a:r>
                        <a:rPr lang="fr-FR"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fr-FR" sz="1100" b="0" i="0" u="none" strike="noStrike">
                          <a:solidFill>
                            <a:srgbClr val="000000"/>
                          </a:solidFill>
                          <a:effectLst/>
                          <a:latin typeface="Calibri" panose="020F0502020204030204" pitchFamily="34" charset="0"/>
                        </a:rPr>
                        <a:t>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fr-FR"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fr-FR" sz="1100" b="0" i="0" u="none" strike="noStrike">
                          <a:solidFill>
                            <a:srgbClr val="000000"/>
                          </a:solidFill>
                          <a:effectLst/>
                          <a:latin typeface="Calibri" panose="020F0502020204030204" pitchFamily="34" charset="0"/>
                        </a:rPr>
                        <a:t>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47502487"/>
                  </a:ext>
                </a:extLst>
              </a:tr>
              <a:tr h="253243">
                <a:tc>
                  <a:txBody>
                    <a:bodyPr/>
                    <a:lstStyle/>
                    <a:p>
                      <a:pPr algn="l" rtl="0" fontAlgn="ctr"/>
                      <a:r>
                        <a:rPr lang="fr-FR" sz="1200" b="1" i="0" u="none" strike="noStrike" dirty="0">
                          <a:solidFill>
                            <a:srgbClr val="000000"/>
                          </a:solidFill>
                          <a:effectLst/>
                          <a:latin typeface="Calibri" panose="020F0502020204030204" pitchFamily="34" charset="0"/>
                        </a:rPr>
                        <a:t> CONSTRUCTION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fr-FR"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9D7"/>
                    </a:solidFill>
                  </a:tcPr>
                </a:tc>
                <a:tc>
                  <a:txBody>
                    <a:bodyPr/>
                    <a:lstStyle/>
                    <a:p>
                      <a:pPr algn="l" fontAlgn="ctr"/>
                      <a:r>
                        <a:rPr lang="fr-FR"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9D7"/>
                    </a:solidFill>
                  </a:tcPr>
                </a:tc>
                <a:tc>
                  <a:txBody>
                    <a:bodyPr/>
                    <a:lstStyle/>
                    <a:p>
                      <a:pPr algn="l" fontAlgn="ctr"/>
                      <a:r>
                        <a:rPr lang="fr-FR"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9D7"/>
                    </a:solidFill>
                  </a:tcPr>
                </a:tc>
                <a:tc>
                  <a:txBody>
                    <a:bodyPr/>
                    <a:lstStyle/>
                    <a:p>
                      <a:pPr algn="l" fontAlgn="ctr"/>
                      <a:r>
                        <a:rPr lang="fr-FR"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9D7"/>
                    </a:solidFill>
                  </a:tcPr>
                </a:tc>
                <a:tc>
                  <a:txBody>
                    <a:bodyPr/>
                    <a:lstStyle/>
                    <a:p>
                      <a:pPr algn="l" fontAlgn="ctr"/>
                      <a:r>
                        <a:rPr lang="fr-FR"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9D7"/>
                    </a:solidFill>
                  </a:tcPr>
                </a:tc>
                <a:tc>
                  <a:txBody>
                    <a:bodyPr/>
                    <a:lstStyle/>
                    <a:p>
                      <a:pPr algn="l" fontAlgn="ctr"/>
                      <a:r>
                        <a:rPr lang="fr-FR"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9D7"/>
                    </a:solidFill>
                  </a:tcPr>
                </a:tc>
                <a:tc>
                  <a:txBody>
                    <a:bodyPr/>
                    <a:lstStyle/>
                    <a:p>
                      <a:pPr algn="l" fontAlgn="ctr"/>
                      <a:r>
                        <a:rPr lang="fr-FR"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9D7"/>
                    </a:solidFill>
                  </a:tcPr>
                </a:tc>
                <a:tc>
                  <a:txBody>
                    <a:bodyPr/>
                    <a:lstStyle/>
                    <a:p>
                      <a:pPr algn="l" fontAlgn="ctr"/>
                      <a:r>
                        <a:rPr lang="fr-FR"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9D7"/>
                    </a:solidFill>
                  </a:tcPr>
                </a:tc>
                <a:tc>
                  <a:txBody>
                    <a:bodyPr/>
                    <a:lstStyle/>
                    <a:p>
                      <a:pPr algn="l" fontAlgn="ctr"/>
                      <a:r>
                        <a:rPr lang="fr-FR"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9D7"/>
                    </a:solidFill>
                  </a:tcPr>
                </a:tc>
                <a:tc>
                  <a:txBody>
                    <a:bodyPr/>
                    <a:lstStyle/>
                    <a:p>
                      <a:pPr algn="l" fontAlgn="ctr"/>
                      <a:r>
                        <a:rPr lang="fr-FR"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9D7"/>
                    </a:solidFill>
                  </a:tcPr>
                </a:tc>
                <a:tc>
                  <a:txBody>
                    <a:bodyPr/>
                    <a:lstStyle/>
                    <a:p>
                      <a:pPr algn="l" fontAlgn="ctr"/>
                      <a:r>
                        <a:rPr lang="fr-FR"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9D7"/>
                    </a:solidFill>
                  </a:tcPr>
                </a:tc>
                <a:tc>
                  <a:txBody>
                    <a:bodyPr/>
                    <a:lstStyle/>
                    <a:p>
                      <a:pPr algn="l" fontAlgn="ctr"/>
                      <a:r>
                        <a:rPr lang="fr-FR"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9D7"/>
                    </a:solidFill>
                  </a:tcPr>
                </a:tc>
                <a:tc>
                  <a:txBody>
                    <a:bodyPr/>
                    <a:lstStyle/>
                    <a:p>
                      <a:pPr algn="l" fontAlgn="ctr"/>
                      <a:r>
                        <a:rPr lang="fr-FR"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9D7"/>
                    </a:solidFill>
                  </a:tcPr>
                </a:tc>
                <a:tc>
                  <a:txBody>
                    <a:bodyPr/>
                    <a:lstStyle/>
                    <a:p>
                      <a:pPr algn="l" fontAlgn="ctr"/>
                      <a:r>
                        <a:rPr lang="fr-FR"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9D7"/>
                    </a:solidFill>
                  </a:tcPr>
                </a:tc>
                <a:tc>
                  <a:txBody>
                    <a:bodyPr/>
                    <a:lstStyle/>
                    <a:p>
                      <a:pPr algn="l" fontAlgn="ctr"/>
                      <a:r>
                        <a:rPr lang="fr-FR"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9D7"/>
                    </a:solidFill>
                  </a:tcPr>
                </a:tc>
                <a:tc>
                  <a:txBody>
                    <a:bodyPr/>
                    <a:lstStyle/>
                    <a:p>
                      <a:pPr algn="l" fontAlgn="ctr"/>
                      <a:r>
                        <a:rPr lang="fr-FR" sz="1100" b="0" i="0" u="none" strike="noStrike">
                          <a:solidFill>
                            <a:srgbClr val="000000"/>
                          </a:solidFill>
                          <a:effectLst/>
                          <a:latin typeface="Calibri" panose="020F0502020204030204" pitchFamily="34" charset="0"/>
                        </a:rPr>
                        <a:t>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9D7"/>
                    </a:solidFill>
                  </a:tcPr>
                </a:tc>
                <a:extLst>
                  <a:ext uri="{0D108BD9-81ED-4DB2-BD59-A6C34878D82A}">
                    <a16:rowId xmlns:a16="http://schemas.microsoft.com/office/drawing/2014/main" val="180152454"/>
                  </a:ext>
                </a:extLst>
              </a:tr>
              <a:tr h="253243">
                <a:tc>
                  <a:txBody>
                    <a:bodyPr/>
                    <a:lstStyle/>
                    <a:p>
                      <a:pPr algn="l" rtl="0" fontAlgn="ctr"/>
                      <a:r>
                        <a:rPr lang="fr-FR" sz="1200" b="0" i="0" u="none" strike="noStrike" dirty="0">
                          <a:solidFill>
                            <a:srgbClr val="000000"/>
                          </a:solidFill>
                          <a:effectLst/>
                          <a:latin typeface="Calibri" panose="020F0502020204030204" pitchFamily="34" charset="0"/>
                        </a:rPr>
                        <a:t> Etudes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fr-FR"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fr-FR" sz="1100" b="0" i="0" u="none" strike="noStrike">
                          <a:solidFill>
                            <a:srgbClr val="000000"/>
                          </a:solidFill>
                          <a:effectLst/>
                          <a:latin typeface="Calibri" panose="020F0502020204030204" pitchFamily="34" charset="0"/>
                        </a:rPr>
                        <a:t>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ECB9"/>
                    </a:solidFill>
                  </a:tcPr>
                </a:tc>
                <a:tc>
                  <a:txBody>
                    <a:bodyPr/>
                    <a:lstStyle/>
                    <a:p>
                      <a:pPr algn="l" rtl="0" fontAlgn="ctr"/>
                      <a:r>
                        <a:rPr lang="fr-FR"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ECB9"/>
                    </a:solidFill>
                  </a:tcPr>
                </a:tc>
                <a:tc>
                  <a:txBody>
                    <a:bodyPr/>
                    <a:lstStyle/>
                    <a:p>
                      <a:pPr algn="l" rtl="0" fontAlgn="ctr"/>
                      <a:r>
                        <a:rPr lang="fr-FR" sz="1100" b="0" i="0" u="none" strike="noStrike">
                          <a:solidFill>
                            <a:srgbClr val="000000"/>
                          </a:solidFill>
                          <a:effectLst/>
                          <a:latin typeface="Calibri" panose="020F0502020204030204" pitchFamily="34" charset="0"/>
                        </a:rPr>
                        <a:t>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ECB9"/>
                    </a:solidFill>
                  </a:tcPr>
                </a:tc>
                <a:tc>
                  <a:txBody>
                    <a:bodyPr/>
                    <a:lstStyle/>
                    <a:p>
                      <a:pPr algn="l" rtl="0" fontAlgn="ctr"/>
                      <a:r>
                        <a:rPr lang="fr-FR"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ECB9"/>
                    </a:solidFill>
                  </a:tcPr>
                </a:tc>
                <a:tc>
                  <a:txBody>
                    <a:bodyPr/>
                    <a:lstStyle/>
                    <a:p>
                      <a:pPr algn="l" rtl="0" fontAlgn="ctr"/>
                      <a:r>
                        <a:rPr lang="fr-FR" sz="1100" b="0" i="0" u="none" strike="noStrike">
                          <a:solidFill>
                            <a:srgbClr val="000000"/>
                          </a:solidFill>
                          <a:effectLst/>
                          <a:latin typeface="Calibri" panose="020F0502020204030204" pitchFamily="34" charset="0"/>
                        </a:rPr>
                        <a:t>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ECB9"/>
                    </a:solidFill>
                  </a:tcPr>
                </a:tc>
                <a:tc>
                  <a:txBody>
                    <a:bodyPr/>
                    <a:lstStyle/>
                    <a:p>
                      <a:pPr algn="l" rtl="0" fontAlgn="ctr"/>
                      <a:r>
                        <a:rPr lang="fr-FR"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fr-FR" sz="1100" b="0" i="0" u="none" strike="noStrike">
                          <a:solidFill>
                            <a:srgbClr val="000000"/>
                          </a:solidFill>
                          <a:effectLst/>
                          <a:latin typeface="Calibri" panose="020F0502020204030204" pitchFamily="34" charset="0"/>
                        </a:rPr>
                        <a:t>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fr-FR"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fr-FR" sz="1100" b="0" i="0" u="none" strike="noStrike">
                          <a:solidFill>
                            <a:srgbClr val="000000"/>
                          </a:solidFill>
                          <a:effectLst/>
                          <a:latin typeface="Calibri" panose="020F0502020204030204" pitchFamily="34" charset="0"/>
                        </a:rPr>
                        <a:t>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fr-FR"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fr-FR" sz="1100" b="0" i="0" u="none" strike="noStrike">
                          <a:solidFill>
                            <a:srgbClr val="000000"/>
                          </a:solidFill>
                          <a:effectLst/>
                          <a:latin typeface="Calibri" panose="020F0502020204030204" pitchFamily="34" charset="0"/>
                        </a:rPr>
                        <a:t>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fr-FR"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fr-FR" sz="1100" b="0" i="0" u="none" strike="noStrike">
                          <a:solidFill>
                            <a:srgbClr val="000000"/>
                          </a:solidFill>
                          <a:effectLst/>
                          <a:latin typeface="Calibri" panose="020F0502020204030204" pitchFamily="34" charset="0"/>
                        </a:rPr>
                        <a:t>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fr-FR"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fr-FR" sz="1100" b="0" i="0" u="none" strike="noStrike">
                          <a:solidFill>
                            <a:srgbClr val="000000"/>
                          </a:solidFill>
                          <a:effectLst/>
                          <a:latin typeface="Calibri" panose="020F0502020204030204" pitchFamily="34" charset="0"/>
                        </a:rPr>
                        <a:t>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32165609"/>
                  </a:ext>
                </a:extLst>
              </a:tr>
              <a:tr h="253243">
                <a:tc>
                  <a:txBody>
                    <a:bodyPr/>
                    <a:lstStyle/>
                    <a:p>
                      <a:pPr algn="l" rtl="0" fontAlgn="ctr"/>
                      <a:r>
                        <a:rPr lang="fr-FR" sz="1200" b="0" i="0" u="none" strike="noStrike" dirty="0">
                          <a:solidFill>
                            <a:srgbClr val="000000"/>
                          </a:solidFill>
                          <a:effectLst/>
                          <a:latin typeface="Calibri" panose="020F0502020204030204" pitchFamily="34" charset="0"/>
                        </a:rPr>
                        <a:t> Construction phase 1 - 147 logements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fr-FR"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fr-FR" sz="1100" b="0" i="0" u="none" strike="noStrike">
                          <a:solidFill>
                            <a:srgbClr val="000000"/>
                          </a:solidFill>
                          <a:effectLst/>
                          <a:latin typeface="Calibri" panose="020F0502020204030204" pitchFamily="34" charset="0"/>
                        </a:rPr>
                        <a:t>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fr-FR"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fr-FR" sz="1100" b="0" i="0" u="none" strike="noStrike">
                          <a:solidFill>
                            <a:srgbClr val="000000"/>
                          </a:solidFill>
                          <a:effectLst/>
                          <a:latin typeface="Calibri" panose="020F0502020204030204" pitchFamily="34" charset="0"/>
                        </a:rPr>
                        <a:t>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fr-FR"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fr-FR" sz="1100" b="0" i="0" u="none" strike="noStrike">
                          <a:solidFill>
                            <a:srgbClr val="000000"/>
                          </a:solidFill>
                          <a:effectLst/>
                          <a:latin typeface="Calibri" panose="020F0502020204030204" pitchFamily="34" charset="0"/>
                        </a:rPr>
                        <a:t>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fr-FR"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rtl="0" fontAlgn="ctr"/>
                      <a:r>
                        <a:rPr lang="fr-FR" sz="1100" b="0" i="0" u="none" strike="noStrike">
                          <a:solidFill>
                            <a:srgbClr val="000000"/>
                          </a:solidFill>
                          <a:effectLst/>
                          <a:latin typeface="Calibri" panose="020F0502020204030204" pitchFamily="34" charset="0"/>
                        </a:rPr>
                        <a:t>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rtl="0" fontAlgn="ctr"/>
                      <a:r>
                        <a:rPr lang="fr-FR"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rtl="0" fontAlgn="ctr"/>
                      <a:r>
                        <a:rPr lang="fr-FR" sz="1100" b="0" i="0" u="none" strike="noStrike">
                          <a:solidFill>
                            <a:srgbClr val="000000"/>
                          </a:solidFill>
                          <a:effectLst/>
                          <a:latin typeface="Calibri" panose="020F0502020204030204" pitchFamily="34" charset="0"/>
                        </a:rPr>
                        <a:t>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rtl="0" fontAlgn="ctr"/>
                      <a:r>
                        <a:rPr lang="fr-FR"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fr-FR" sz="1100" b="0" i="0" u="none" strike="noStrike">
                          <a:solidFill>
                            <a:srgbClr val="000000"/>
                          </a:solidFill>
                          <a:effectLst/>
                          <a:latin typeface="Calibri" panose="020F0502020204030204" pitchFamily="34" charset="0"/>
                        </a:rPr>
                        <a:t>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fr-FR"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fr-FR" sz="1100" b="0" i="0" u="none" strike="noStrike">
                          <a:solidFill>
                            <a:srgbClr val="000000"/>
                          </a:solidFill>
                          <a:effectLst/>
                          <a:latin typeface="Calibri" panose="020F0502020204030204" pitchFamily="34" charset="0"/>
                        </a:rPr>
                        <a:t>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fr-FR"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fr-FR" sz="1100" b="0" i="0" u="none" strike="noStrike">
                          <a:solidFill>
                            <a:srgbClr val="000000"/>
                          </a:solidFill>
                          <a:effectLst/>
                          <a:latin typeface="Calibri" panose="020F0502020204030204" pitchFamily="34" charset="0"/>
                        </a:rPr>
                        <a:t>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23142874"/>
                  </a:ext>
                </a:extLst>
              </a:tr>
              <a:tr h="253243">
                <a:tc>
                  <a:txBody>
                    <a:bodyPr/>
                    <a:lstStyle/>
                    <a:p>
                      <a:pPr algn="l" rtl="0" fontAlgn="ctr"/>
                      <a:r>
                        <a:rPr lang="fr-FR" sz="1200" b="0" i="0" u="none" strike="noStrike" dirty="0">
                          <a:solidFill>
                            <a:srgbClr val="000000"/>
                          </a:solidFill>
                          <a:effectLst/>
                          <a:latin typeface="Calibri" panose="020F0502020204030204" pitchFamily="34" charset="0"/>
                        </a:rPr>
                        <a:t> Construction phase 2 - 115 logements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fr-FR"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fr-FR" sz="1100" b="0" i="0" u="none" strike="noStrike">
                          <a:solidFill>
                            <a:srgbClr val="000000"/>
                          </a:solidFill>
                          <a:effectLst/>
                          <a:latin typeface="Calibri" panose="020F0502020204030204" pitchFamily="34" charset="0"/>
                        </a:rPr>
                        <a:t>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fr-FR"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fr-FR" sz="1100" b="0" i="0" u="none" strike="noStrike">
                          <a:solidFill>
                            <a:srgbClr val="000000"/>
                          </a:solidFill>
                          <a:effectLst/>
                          <a:latin typeface="Calibri" panose="020F0502020204030204" pitchFamily="34" charset="0"/>
                        </a:rPr>
                        <a:t>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fr-FR"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fr-FR" sz="1100" b="0" i="0" u="none" strike="noStrike">
                          <a:solidFill>
                            <a:srgbClr val="000000"/>
                          </a:solidFill>
                          <a:effectLst/>
                          <a:latin typeface="Calibri" panose="020F0502020204030204" pitchFamily="34" charset="0"/>
                        </a:rPr>
                        <a:t>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fr-FR"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fr-FR" sz="1100" b="0" i="0" u="none" strike="noStrike">
                          <a:solidFill>
                            <a:srgbClr val="000000"/>
                          </a:solidFill>
                          <a:effectLst/>
                          <a:latin typeface="Calibri" panose="020F0502020204030204" pitchFamily="34" charset="0"/>
                        </a:rPr>
                        <a:t>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fr-FR"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fr-FR" sz="1100" b="0" i="0" u="none" strike="noStrike">
                          <a:solidFill>
                            <a:srgbClr val="000000"/>
                          </a:solidFill>
                          <a:effectLst/>
                          <a:latin typeface="Calibri" panose="020F0502020204030204" pitchFamily="34" charset="0"/>
                        </a:rPr>
                        <a:t>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100" b="0" i="0" u="none" strike="noStrike">
                          <a:solidFill>
                            <a:srgbClr val="000000"/>
                          </a:solidFill>
                          <a:effectLst/>
                          <a:latin typeface="Calibri" panose="020F0502020204030204" pitchFamily="34" charset="0"/>
                        </a:rPr>
                        <a:t>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fr-FR"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rtl="0" fontAlgn="ctr"/>
                      <a:r>
                        <a:rPr lang="fr-FR"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rtl="0" fontAlgn="ctr"/>
                      <a:r>
                        <a:rPr lang="fr-FR"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rtl="0" fontAlgn="ctr"/>
                      <a:r>
                        <a:rPr lang="fr-FR" sz="1100" b="0" i="0" u="none" strike="noStrike" dirty="0">
                          <a:solidFill>
                            <a:srgbClr val="000000"/>
                          </a:solidFill>
                          <a:effectLst/>
                          <a:latin typeface="Calibri" panose="020F0502020204030204" pitchFamily="34" charset="0"/>
                        </a:rPr>
                        <a:t>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791470360"/>
                  </a:ext>
                </a:extLst>
              </a:tr>
            </a:tbl>
          </a:graphicData>
        </a:graphic>
      </p:graphicFrame>
      <p:sp>
        <p:nvSpPr>
          <p:cNvPr id="4" name="ZoneTexte 3">
            <a:extLst>
              <a:ext uri="{FF2B5EF4-FFF2-40B4-BE49-F238E27FC236}">
                <a16:creationId xmlns:a16="http://schemas.microsoft.com/office/drawing/2014/main" id="{D44CF048-17AC-200E-3529-37552E0EB178}"/>
              </a:ext>
            </a:extLst>
          </p:cNvPr>
          <p:cNvSpPr txBox="1"/>
          <p:nvPr/>
        </p:nvSpPr>
        <p:spPr>
          <a:xfrm>
            <a:off x="723626" y="5598233"/>
            <a:ext cx="5178982" cy="369332"/>
          </a:xfrm>
          <a:prstGeom prst="rect">
            <a:avLst/>
          </a:prstGeom>
          <a:noFill/>
        </p:spPr>
        <p:txBody>
          <a:bodyPr wrap="none" rtlCol="0">
            <a:spAutoFit/>
          </a:bodyPr>
          <a:lstStyle/>
          <a:p>
            <a:r>
              <a:rPr lang="fr-FR" b="1" dirty="0">
                <a:solidFill>
                  <a:srgbClr val="E0004D"/>
                </a:solidFill>
              </a:rPr>
              <a:t>Enquête sociale auprès des locataires à partir d’avril </a:t>
            </a:r>
          </a:p>
        </p:txBody>
      </p:sp>
    </p:spTree>
    <p:extLst>
      <p:ext uri="{BB962C8B-B14F-4D97-AF65-F5344CB8AC3E}">
        <p14:creationId xmlns:p14="http://schemas.microsoft.com/office/powerpoint/2010/main" val="3458058746"/>
      </p:ext>
    </p:extLst>
  </p:cSld>
  <p:clrMapOvr>
    <a:masterClrMapping/>
  </p:clrMapOvr>
  <p:extLst>
    <p:ext uri="{6950BFC3-D8DA-4A85-94F7-54DA5524770B}">
      <p188:commentRel xmlns:p188="http://schemas.microsoft.com/office/powerpoint/2018/8/main" r:id="rId2"/>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F9F94B35-63E0-9387-53B0-89F44E15976C}"/>
              </a:ext>
            </a:extLst>
          </p:cNvPr>
          <p:cNvSpPr>
            <a:spLocks noGrp="1"/>
          </p:cNvSpPr>
          <p:nvPr>
            <p:ph type="title"/>
          </p:nvPr>
        </p:nvSpPr>
        <p:spPr/>
        <p:txBody>
          <a:bodyPr/>
          <a:lstStyle/>
          <a:p>
            <a:pPr marL="0" indent="0">
              <a:buNone/>
            </a:pPr>
            <a:r>
              <a:rPr lang="fr-FR" sz="4000"/>
              <a:t>Les conditions de relogement</a:t>
            </a:r>
          </a:p>
        </p:txBody>
      </p:sp>
    </p:spTree>
    <p:extLst>
      <p:ext uri="{BB962C8B-B14F-4D97-AF65-F5344CB8AC3E}">
        <p14:creationId xmlns:p14="http://schemas.microsoft.com/office/powerpoint/2010/main" val="3581793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ACDEFF-F4D0-A2F5-2E93-CDBF1B4040AA}"/>
              </a:ext>
            </a:extLst>
          </p:cNvPr>
          <p:cNvSpPr>
            <a:spLocks noGrp="1"/>
          </p:cNvSpPr>
          <p:nvPr>
            <p:ph type="title"/>
          </p:nvPr>
        </p:nvSpPr>
        <p:spPr>
          <a:xfrm>
            <a:off x="1238491" y="393914"/>
            <a:ext cx="7276859" cy="428478"/>
          </a:xfrm>
        </p:spPr>
        <p:txBody>
          <a:bodyPr/>
          <a:lstStyle/>
          <a:p>
            <a:r>
              <a:rPr lang="fr-FR" dirty="0">
                <a:cs typeface="Calibri Light"/>
              </a:rPr>
              <a:t>La charte de relogement</a:t>
            </a:r>
          </a:p>
        </p:txBody>
      </p:sp>
      <p:sp>
        <p:nvSpPr>
          <p:cNvPr id="4" name="ZoneTexte 3">
            <a:extLst>
              <a:ext uri="{FF2B5EF4-FFF2-40B4-BE49-F238E27FC236}">
                <a16:creationId xmlns:a16="http://schemas.microsoft.com/office/drawing/2014/main" id="{E3993048-B50B-ABF1-4430-EBE87C740509}"/>
              </a:ext>
            </a:extLst>
          </p:cNvPr>
          <p:cNvSpPr txBox="1"/>
          <p:nvPr/>
        </p:nvSpPr>
        <p:spPr>
          <a:xfrm>
            <a:off x="347331" y="2147823"/>
            <a:ext cx="8449337" cy="1323439"/>
          </a:xfrm>
          <a:prstGeom prst="rect">
            <a:avLst/>
          </a:prstGeom>
          <a:noFill/>
        </p:spPr>
        <p:txBody>
          <a:bodyPr wrap="square">
            <a:spAutoFit/>
          </a:bodyPr>
          <a:lstStyle/>
          <a:p>
            <a:pPr algn="l"/>
            <a:r>
              <a:rPr lang="fr-FR" sz="2000" b="1" dirty="0">
                <a:solidFill>
                  <a:srgbClr val="183B68"/>
                </a:solidFill>
                <a:latin typeface="Calibri"/>
                <a:ea typeface="+mj-lt"/>
                <a:cs typeface="Calibri"/>
              </a:rPr>
              <a:t>Une </a:t>
            </a:r>
            <a:r>
              <a:rPr lang="fr-FR" sz="2000" b="1" dirty="0">
                <a:solidFill>
                  <a:srgbClr val="183B68"/>
                </a:solidFill>
                <a:latin typeface="Calibri"/>
                <a:cs typeface="Calibri"/>
              </a:rPr>
              <a:t>charte de relogement  </a:t>
            </a:r>
            <a:r>
              <a:rPr lang="fr-FR" sz="2000" b="0" dirty="0">
                <a:solidFill>
                  <a:srgbClr val="183B68"/>
                </a:solidFill>
                <a:latin typeface="Calibri"/>
                <a:cs typeface="Calibri"/>
              </a:rPr>
              <a:t>a été mise en place entre les partenaires de l’opération (</a:t>
            </a:r>
            <a:r>
              <a:rPr lang="fr-FR" sz="2000" dirty="0">
                <a:solidFill>
                  <a:srgbClr val="183B68"/>
                </a:solidFill>
                <a:latin typeface="Calibri"/>
                <a:cs typeface="Calibri"/>
              </a:rPr>
              <a:t>Ville d’Ivry-sur-Seine, Préfecture, Action Logement et Seqens</a:t>
            </a:r>
            <a:r>
              <a:rPr lang="fr-FR" sz="2000" b="0" dirty="0">
                <a:solidFill>
                  <a:srgbClr val="183B68"/>
                </a:solidFill>
                <a:latin typeface="Calibri"/>
                <a:cs typeface="Calibri"/>
              </a:rPr>
              <a:t>)</a:t>
            </a:r>
          </a:p>
          <a:p>
            <a:pPr algn="l"/>
            <a:endParaRPr lang="fr-FR" sz="2000" dirty="0">
              <a:latin typeface="Calibri Light" panose="020F0302020204030204"/>
              <a:cs typeface="Calibri Light" panose="020F0302020204030204"/>
            </a:endParaRPr>
          </a:p>
          <a:p>
            <a:pPr algn="l"/>
            <a:r>
              <a:rPr lang="fr-FR" sz="2000" b="0" dirty="0">
                <a:solidFill>
                  <a:srgbClr val="183B68"/>
                </a:solidFill>
                <a:latin typeface="Calibri"/>
                <a:cs typeface="Calibri"/>
              </a:rPr>
              <a:t>Cette charte définit, entres autres :</a:t>
            </a:r>
            <a:endParaRPr lang="fr-FR" sz="2000" dirty="0"/>
          </a:p>
        </p:txBody>
      </p:sp>
      <p:sp>
        <p:nvSpPr>
          <p:cNvPr id="6" name="ZoneTexte 5">
            <a:extLst>
              <a:ext uri="{FF2B5EF4-FFF2-40B4-BE49-F238E27FC236}">
                <a16:creationId xmlns:a16="http://schemas.microsoft.com/office/drawing/2014/main" id="{2BBF103C-78F5-D4C4-B0AD-DB44F09C82F2}"/>
              </a:ext>
            </a:extLst>
          </p:cNvPr>
          <p:cNvSpPr txBox="1"/>
          <p:nvPr/>
        </p:nvSpPr>
        <p:spPr>
          <a:xfrm>
            <a:off x="386079" y="1309878"/>
            <a:ext cx="8706039" cy="584775"/>
          </a:xfrm>
          <a:prstGeom prst="rect">
            <a:avLst/>
          </a:prstGeom>
          <a:noFill/>
        </p:spPr>
        <p:txBody>
          <a:bodyPr wrap="square">
            <a:spAutoFit/>
          </a:bodyPr>
          <a:lstStyle/>
          <a:p>
            <a:pPr algn="l"/>
            <a:r>
              <a:rPr lang="fr-FR" sz="1600" b="0" i="1" dirty="0">
                <a:latin typeface="Calibri"/>
                <a:cs typeface="Calibri"/>
              </a:rPr>
              <a:t>L 353-15 du Code de la Construction et de l’habitat (CCH),  L441 articles 1 à 9 et le R441 articles 1 à 17.</a:t>
            </a:r>
            <a:endParaRPr lang="fr-FR" sz="1600" i="1" dirty="0"/>
          </a:p>
          <a:p>
            <a:pPr algn="l"/>
            <a:r>
              <a:rPr lang="fr-FR" sz="1600" b="0" i="1" dirty="0">
                <a:ea typeface="+mj-lt"/>
                <a:cs typeface="+mj-lt"/>
              </a:rPr>
              <a:t>2.</a:t>
            </a:r>
            <a:r>
              <a:rPr lang="fr-FR" sz="1600" b="0" i="1" dirty="0">
                <a:latin typeface="Calibri"/>
                <a:cs typeface="Calibri"/>
              </a:rPr>
              <a:t>Ce cadre est complété par différents lois depuis 2007 (DALO, MOLLE, ALUR, LEC, ELAN…)</a:t>
            </a:r>
            <a:endParaRPr lang="fr-FR" sz="1600" i="1" dirty="0"/>
          </a:p>
        </p:txBody>
      </p:sp>
      <p:sp>
        <p:nvSpPr>
          <p:cNvPr id="8" name="ZoneTexte 7">
            <a:extLst>
              <a:ext uri="{FF2B5EF4-FFF2-40B4-BE49-F238E27FC236}">
                <a16:creationId xmlns:a16="http://schemas.microsoft.com/office/drawing/2014/main" id="{3EDB2234-213C-8132-B6D2-564E95B01495}"/>
              </a:ext>
            </a:extLst>
          </p:cNvPr>
          <p:cNvSpPr txBox="1"/>
          <p:nvPr/>
        </p:nvSpPr>
        <p:spPr>
          <a:xfrm>
            <a:off x="625813" y="3626766"/>
            <a:ext cx="8170855" cy="1959511"/>
          </a:xfrm>
          <a:prstGeom prst="rect">
            <a:avLst/>
          </a:prstGeom>
          <a:noFill/>
        </p:spPr>
        <p:txBody>
          <a:bodyPr wrap="square">
            <a:spAutoFit/>
          </a:bodyPr>
          <a:lstStyle/>
          <a:p>
            <a:pPr algn="l">
              <a:spcAft>
                <a:spcPts val="400"/>
              </a:spcAft>
            </a:pPr>
            <a:r>
              <a:rPr lang="fr-FR" sz="1800" b="0" dirty="0">
                <a:solidFill>
                  <a:srgbClr val="183B68"/>
                </a:solidFill>
                <a:ea typeface="+mj-lt"/>
                <a:cs typeface="+mj-lt"/>
              </a:rPr>
              <a:t>1. </a:t>
            </a:r>
            <a:r>
              <a:rPr lang="fr-FR" sz="1800" b="0" dirty="0">
                <a:solidFill>
                  <a:srgbClr val="183B68"/>
                </a:solidFill>
                <a:latin typeface="Calibri"/>
                <a:cs typeface="Calibri"/>
              </a:rPr>
              <a:t>Quels </a:t>
            </a:r>
            <a:r>
              <a:rPr lang="fr-FR" sz="1800" b="1" dirty="0">
                <a:solidFill>
                  <a:srgbClr val="183B68"/>
                </a:solidFill>
                <a:latin typeface="Calibri"/>
                <a:cs typeface="Calibri"/>
              </a:rPr>
              <a:t>logements</a:t>
            </a:r>
            <a:r>
              <a:rPr lang="fr-FR" sz="1800" b="0" dirty="0">
                <a:solidFill>
                  <a:srgbClr val="183B68"/>
                </a:solidFill>
                <a:latin typeface="Calibri"/>
                <a:cs typeface="Calibri"/>
              </a:rPr>
              <a:t> seront mis à disposition </a:t>
            </a:r>
            <a:endParaRPr lang="fr-FR" dirty="0"/>
          </a:p>
          <a:p>
            <a:pPr algn="l">
              <a:spcAft>
                <a:spcPts val="400"/>
              </a:spcAft>
            </a:pPr>
            <a:r>
              <a:rPr lang="fr-FR" sz="1800" b="0" dirty="0">
                <a:solidFill>
                  <a:srgbClr val="183B68"/>
                </a:solidFill>
                <a:ea typeface="+mj-lt"/>
                <a:cs typeface="+mj-lt"/>
              </a:rPr>
              <a:t>2. </a:t>
            </a:r>
            <a:r>
              <a:rPr lang="fr-FR" sz="1800" b="0" dirty="0">
                <a:solidFill>
                  <a:srgbClr val="183B68"/>
                </a:solidFill>
                <a:latin typeface="Calibri"/>
                <a:cs typeface="Calibri"/>
              </a:rPr>
              <a:t>Les </a:t>
            </a:r>
            <a:r>
              <a:rPr lang="fr-FR" sz="1800" b="1" dirty="0">
                <a:solidFill>
                  <a:srgbClr val="183B68"/>
                </a:solidFill>
                <a:latin typeface="Calibri"/>
                <a:cs typeface="Calibri"/>
              </a:rPr>
              <a:t>bénéficiaires du relogement </a:t>
            </a:r>
          </a:p>
          <a:p>
            <a:pPr algn="l">
              <a:spcAft>
                <a:spcPts val="400"/>
              </a:spcAft>
            </a:pPr>
            <a:r>
              <a:rPr lang="fr-FR" sz="1800" b="0" dirty="0">
                <a:solidFill>
                  <a:srgbClr val="183B68"/>
                </a:solidFill>
                <a:ea typeface="+mj-lt"/>
                <a:cs typeface="+mj-lt"/>
              </a:rPr>
              <a:t>3. </a:t>
            </a:r>
            <a:r>
              <a:rPr lang="fr-FR" sz="1800" b="0" dirty="0">
                <a:solidFill>
                  <a:srgbClr val="183B68"/>
                </a:solidFill>
                <a:latin typeface="Calibri"/>
                <a:cs typeface="Calibri"/>
              </a:rPr>
              <a:t>Le </a:t>
            </a:r>
            <a:r>
              <a:rPr lang="fr-FR" sz="1800" b="1" dirty="0">
                <a:solidFill>
                  <a:srgbClr val="183B68"/>
                </a:solidFill>
                <a:latin typeface="Calibri"/>
                <a:cs typeface="Calibri"/>
              </a:rPr>
              <a:t>niveau de loyers </a:t>
            </a:r>
            <a:r>
              <a:rPr lang="fr-FR" sz="1800" b="0" dirty="0">
                <a:solidFill>
                  <a:srgbClr val="183B68"/>
                </a:solidFill>
                <a:latin typeface="Calibri"/>
                <a:cs typeface="Calibri"/>
              </a:rPr>
              <a:t>appliqué </a:t>
            </a:r>
            <a:endParaRPr lang="fr-FR" dirty="0"/>
          </a:p>
          <a:p>
            <a:pPr algn="l">
              <a:spcAft>
                <a:spcPts val="400"/>
              </a:spcAft>
            </a:pPr>
            <a:r>
              <a:rPr lang="fr-FR" sz="1800" b="0" dirty="0">
                <a:solidFill>
                  <a:srgbClr val="183B68"/>
                </a:solidFill>
                <a:ea typeface="+mj-lt"/>
                <a:cs typeface="+mj-lt"/>
              </a:rPr>
              <a:t>4. </a:t>
            </a:r>
            <a:r>
              <a:rPr lang="fr-FR" sz="1800" b="0" dirty="0">
                <a:solidFill>
                  <a:srgbClr val="183B68"/>
                </a:solidFill>
                <a:latin typeface="Calibri"/>
                <a:cs typeface="Calibri"/>
              </a:rPr>
              <a:t>La </a:t>
            </a:r>
            <a:r>
              <a:rPr lang="fr-FR" sz="1800" b="1" dirty="0">
                <a:solidFill>
                  <a:srgbClr val="183B68"/>
                </a:solidFill>
                <a:latin typeface="Calibri"/>
                <a:cs typeface="Calibri"/>
              </a:rPr>
              <a:t>prise en charge du déménagement et des frais de transfert</a:t>
            </a:r>
            <a:endParaRPr lang="fr-FR" b="1" dirty="0"/>
          </a:p>
          <a:p>
            <a:pPr algn="l">
              <a:spcAft>
                <a:spcPts val="400"/>
              </a:spcAft>
            </a:pPr>
            <a:r>
              <a:rPr lang="fr-FR" sz="1800" b="0" dirty="0">
                <a:solidFill>
                  <a:srgbClr val="183B68"/>
                </a:solidFill>
                <a:ea typeface="+mj-lt"/>
                <a:cs typeface="+mj-lt"/>
              </a:rPr>
              <a:t>5. </a:t>
            </a:r>
            <a:r>
              <a:rPr lang="fr-FR" sz="1800" b="0" dirty="0">
                <a:solidFill>
                  <a:srgbClr val="183B68"/>
                </a:solidFill>
                <a:latin typeface="Calibri"/>
                <a:cs typeface="Calibri"/>
              </a:rPr>
              <a:t>La mise en place des </a:t>
            </a:r>
            <a:r>
              <a:rPr lang="fr-FR" sz="1800" b="1" dirty="0">
                <a:solidFill>
                  <a:srgbClr val="183B68"/>
                </a:solidFill>
                <a:latin typeface="Calibri"/>
                <a:cs typeface="Calibri"/>
              </a:rPr>
              <a:t>commissions de relogement</a:t>
            </a:r>
            <a:r>
              <a:rPr lang="fr-FR" dirty="0">
                <a:solidFill>
                  <a:srgbClr val="183B68"/>
                </a:solidFill>
                <a:latin typeface="Calibri"/>
                <a:cs typeface="Calibri"/>
              </a:rPr>
              <a:t> : c</a:t>
            </a:r>
            <a:r>
              <a:rPr lang="fr-FR" sz="1800" b="0" dirty="0">
                <a:solidFill>
                  <a:srgbClr val="183B68"/>
                </a:solidFill>
                <a:latin typeface="Calibri"/>
                <a:cs typeface="Calibri"/>
              </a:rPr>
              <a:t>ette instance veillera, entres autres, à l’application de la charte</a:t>
            </a:r>
            <a:endParaRPr lang="fr-FR" dirty="0"/>
          </a:p>
        </p:txBody>
      </p:sp>
    </p:spTree>
    <p:extLst>
      <p:ext uri="{BB962C8B-B14F-4D97-AF65-F5344CB8AC3E}">
        <p14:creationId xmlns:p14="http://schemas.microsoft.com/office/powerpoint/2010/main" val="150128434"/>
      </p:ext>
    </p:extLst>
  </p:cSld>
  <p:clrMapOvr>
    <a:masterClrMapping/>
  </p:clrMapOvr>
  <p:extLst>
    <p:ext uri="{6950BFC3-D8DA-4A85-94F7-54DA5524770B}">
      <p188:commentRel xmlns:p188="http://schemas.microsoft.com/office/powerpoint/2018/8/main" r:id="rId2"/>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391EC755-5F20-481A-8E5E-84F7AF9AC36D}"/>
              </a:ext>
            </a:extLst>
          </p:cNvPr>
          <p:cNvSpPr>
            <a:spLocks noGrp="1"/>
          </p:cNvSpPr>
          <p:nvPr>
            <p:ph type="title"/>
          </p:nvPr>
        </p:nvSpPr>
        <p:spPr>
          <a:xfrm>
            <a:off x="984069" y="393914"/>
            <a:ext cx="7531281" cy="428478"/>
          </a:xfrm>
        </p:spPr>
        <p:txBody>
          <a:bodyPr/>
          <a:lstStyle/>
          <a:p>
            <a:r>
              <a:rPr lang="fr-FR" dirty="0"/>
              <a:t>Les principes du relogement</a:t>
            </a:r>
          </a:p>
        </p:txBody>
      </p:sp>
      <p:sp>
        <p:nvSpPr>
          <p:cNvPr id="4" name="Rectangle 3">
            <a:extLst>
              <a:ext uri="{FF2B5EF4-FFF2-40B4-BE49-F238E27FC236}">
                <a16:creationId xmlns:a16="http://schemas.microsoft.com/office/drawing/2014/main" id="{51FEC054-A751-4671-835B-6354CF6A1EDA}"/>
              </a:ext>
            </a:extLst>
          </p:cNvPr>
          <p:cNvSpPr/>
          <p:nvPr/>
        </p:nvSpPr>
        <p:spPr>
          <a:xfrm>
            <a:off x="357052" y="1035423"/>
            <a:ext cx="7781107" cy="5468164"/>
          </a:xfrm>
          <a:prstGeom prst="rect">
            <a:avLst/>
          </a:prstGeom>
        </p:spPr>
        <p:txBody>
          <a:bodyPr wrap="square" lIns="91440" tIns="45720" rIns="91440" bIns="45720" anchor="t">
            <a:spAutoFit/>
          </a:bodyPr>
          <a:lstStyle/>
          <a:p>
            <a:r>
              <a:rPr lang="fr-FR" b="1" u="sng" dirty="0">
                <a:solidFill>
                  <a:schemeClr val="tx2"/>
                </a:solidFill>
              </a:rPr>
              <a:t>Personnes concernées par le relogement</a:t>
            </a:r>
          </a:p>
          <a:p>
            <a:pPr marL="285750" indent="-285750" algn="just">
              <a:spcBef>
                <a:spcPts val="1000"/>
              </a:spcBef>
              <a:buFontTx/>
              <a:buChar char="-"/>
            </a:pPr>
            <a:r>
              <a:rPr lang="fr-FR" sz="1600" b="1" dirty="0"/>
              <a:t>Les locataires en titre </a:t>
            </a:r>
            <a:r>
              <a:rPr lang="fr-FR" sz="1600" dirty="0"/>
              <a:t>(titulaires d’un bail de location) </a:t>
            </a:r>
          </a:p>
          <a:p>
            <a:pPr marL="285750" indent="-285750" algn="just">
              <a:spcBef>
                <a:spcPts val="1000"/>
              </a:spcBef>
              <a:buFontTx/>
              <a:buChar char="-"/>
            </a:pPr>
            <a:r>
              <a:rPr lang="fr-FR" sz="1600" b="1" dirty="0"/>
              <a:t>Les locataires en indemnité d’occupation : </a:t>
            </a:r>
            <a:r>
              <a:rPr lang="fr-FR" sz="1600" dirty="0"/>
              <a:t>au cas par cas</a:t>
            </a:r>
          </a:p>
          <a:p>
            <a:pPr marL="285750" indent="-285750" algn="just">
              <a:spcBef>
                <a:spcPts val="1000"/>
              </a:spcBef>
              <a:buFontTx/>
              <a:buChar char="-"/>
            </a:pPr>
            <a:r>
              <a:rPr lang="fr-FR" sz="1600" b="1" dirty="0"/>
              <a:t>Les décohabitants</a:t>
            </a:r>
            <a:r>
              <a:rPr lang="fr-FR" sz="1600" dirty="0"/>
              <a:t> (ascendants ou descendants directs des titulaires des baux) - présence d’au moins 1 an dans le logement</a:t>
            </a:r>
          </a:p>
          <a:p>
            <a:pPr marL="285750" indent="-285750" algn="just">
              <a:spcBef>
                <a:spcPts val="1000"/>
              </a:spcBef>
              <a:buFontTx/>
              <a:buChar char="-"/>
            </a:pPr>
            <a:r>
              <a:rPr lang="fr-FR" sz="1600" dirty="0"/>
              <a:t>Les personnes hébergées ne seront pas concernées par le relogement</a:t>
            </a:r>
          </a:p>
          <a:p>
            <a:pPr marL="285750" indent="-285750">
              <a:buFontTx/>
              <a:buChar char="-"/>
            </a:pPr>
            <a:endParaRPr lang="fr-FR" dirty="0"/>
          </a:p>
          <a:p>
            <a:r>
              <a:rPr lang="fr-FR" b="1" u="sng" dirty="0">
                <a:solidFill>
                  <a:schemeClr val="tx2"/>
                </a:solidFill>
              </a:rPr>
              <a:t>Modalités</a:t>
            </a:r>
          </a:p>
          <a:p>
            <a:endParaRPr lang="fr-FR" b="1" u="sng" dirty="0"/>
          </a:p>
          <a:p>
            <a:pPr marL="285750" indent="-285750">
              <a:spcAft>
                <a:spcPts val="1200"/>
              </a:spcAft>
              <a:buFont typeface="Agency FB" panose="020B0503020202020204" pitchFamily="34" charset="0"/>
              <a:buChar char="-"/>
            </a:pPr>
            <a:r>
              <a:rPr lang="fr-FR" sz="1600" b="1" dirty="0"/>
              <a:t>3 propositions de relogement maximum, </a:t>
            </a:r>
            <a:r>
              <a:rPr lang="fr-FR" sz="1600" dirty="0"/>
              <a:t>une seule proposition pour les décohabitants</a:t>
            </a:r>
          </a:p>
          <a:p>
            <a:pPr marL="285750" indent="-285750">
              <a:spcAft>
                <a:spcPts val="1200"/>
              </a:spcAft>
              <a:buFont typeface="Agency FB" panose="020B0503020202020204" pitchFamily="34" charset="0"/>
              <a:buChar char="-"/>
            </a:pPr>
            <a:r>
              <a:rPr lang="fr-FR" sz="1600" b="1" dirty="0"/>
              <a:t>Prise</a:t>
            </a:r>
            <a:r>
              <a:rPr lang="fr-FR" sz="1600" dirty="0"/>
              <a:t> </a:t>
            </a:r>
            <a:r>
              <a:rPr lang="fr-FR" sz="1600" b="1" dirty="0"/>
              <a:t>en compte des besoins et des contraintes des ménages, </a:t>
            </a:r>
            <a:r>
              <a:rPr lang="fr-FR" sz="1600" dirty="0"/>
              <a:t>y compris en termes de localisation</a:t>
            </a:r>
          </a:p>
          <a:p>
            <a:pPr marL="285750" indent="-285750">
              <a:spcAft>
                <a:spcPts val="1200"/>
              </a:spcAft>
              <a:buFont typeface="Agency FB" panose="020B0503020202020204" pitchFamily="34" charset="0"/>
              <a:buChar char="-"/>
            </a:pPr>
            <a:r>
              <a:rPr lang="fr-FR" sz="1600" b="1" dirty="0"/>
              <a:t>Aide au déménagement : </a:t>
            </a:r>
            <a:r>
              <a:rPr lang="fr-FR" sz="1600" dirty="0"/>
              <a:t>mise à disposition de cartons et intervention d’une société de déménagement mandatée par Seqens</a:t>
            </a:r>
          </a:p>
          <a:p>
            <a:pPr marL="285750" indent="-285750">
              <a:spcAft>
                <a:spcPts val="1200"/>
              </a:spcAft>
              <a:buFont typeface="Agency FB" panose="020B0503020202020204" pitchFamily="34" charset="0"/>
              <a:buChar char="-"/>
            </a:pPr>
            <a:r>
              <a:rPr lang="fr-FR" sz="1600" b="1" dirty="0"/>
              <a:t>Prise en charge des frais de transfert </a:t>
            </a:r>
            <a:r>
              <a:rPr lang="fr-FR" sz="1600" dirty="0"/>
              <a:t>(suivi de courrier…)</a:t>
            </a:r>
          </a:p>
          <a:p>
            <a:pPr marL="285750" indent="-285750">
              <a:spcAft>
                <a:spcPts val="1200"/>
              </a:spcAft>
              <a:buFont typeface="Agency FB" panose="020B0503020202020204" pitchFamily="34" charset="0"/>
              <a:buChar char="-"/>
            </a:pPr>
            <a:r>
              <a:rPr lang="fr-FR" sz="1600" b="1" dirty="0">
                <a:cs typeface="Calibri" panose="020F0502020204030204"/>
              </a:rPr>
              <a:t>Passage en Commission d'attribution </a:t>
            </a:r>
          </a:p>
        </p:txBody>
      </p:sp>
    </p:spTree>
    <p:extLst>
      <p:ext uri="{BB962C8B-B14F-4D97-AF65-F5344CB8AC3E}">
        <p14:creationId xmlns:p14="http://schemas.microsoft.com/office/powerpoint/2010/main" val="703009345"/>
      </p:ext>
    </p:extLst>
  </p:cSld>
  <p:clrMapOvr>
    <a:masterClrMapping/>
  </p:clrMapOvr>
  <p:extLst>
    <p:ext uri="{6950BFC3-D8DA-4A85-94F7-54DA5524770B}">
      <p188:commentRel xmlns:p188="http://schemas.microsoft.com/office/powerpoint/2018/8/main" r:id="rId2"/>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C50325-DAD3-4751-8DAC-823605843433}"/>
              </a:ext>
            </a:extLst>
          </p:cNvPr>
          <p:cNvSpPr>
            <a:spLocks noGrp="1"/>
          </p:cNvSpPr>
          <p:nvPr>
            <p:ph type="title"/>
          </p:nvPr>
        </p:nvSpPr>
        <p:spPr>
          <a:xfrm>
            <a:off x="1541929" y="393914"/>
            <a:ext cx="6973421" cy="428478"/>
          </a:xfrm>
        </p:spPr>
        <p:txBody>
          <a:bodyPr/>
          <a:lstStyle/>
          <a:p>
            <a:r>
              <a:rPr lang="fr-FR" dirty="0"/>
              <a:t>Le calcul du loyer du futur logement</a:t>
            </a:r>
          </a:p>
        </p:txBody>
      </p:sp>
      <p:sp>
        <p:nvSpPr>
          <p:cNvPr id="4" name="ZoneTexte 3">
            <a:extLst>
              <a:ext uri="{FF2B5EF4-FFF2-40B4-BE49-F238E27FC236}">
                <a16:creationId xmlns:a16="http://schemas.microsoft.com/office/drawing/2014/main" id="{077AFA67-82DF-421B-8B52-9BCB45790810}"/>
              </a:ext>
            </a:extLst>
          </p:cNvPr>
          <p:cNvSpPr txBox="1"/>
          <p:nvPr/>
        </p:nvSpPr>
        <p:spPr>
          <a:xfrm>
            <a:off x="158459" y="1102578"/>
            <a:ext cx="8759204" cy="4401205"/>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fr-FR" sz="2800" b="1" u="sng" dirty="0">
                <a:solidFill>
                  <a:schemeClr val="tx2"/>
                </a:solidFill>
              </a:rPr>
              <a:t>Locataires titulaires d’un bail (ou versant une indemnité d’occupation)</a:t>
            </a:r>
          </a:p>
          <a:p>
            <a:pPr marL="719138" indent="-342900">
              <a:spcAft>
                <a:spcPts val="1200"/>
              </a:spcAft>
              <a:buFont typeface="Arial" panose="020B0604020202020204" pitchFamily="34" charset="0"/>
              <a:buChar char="•"/>
            </a:pPr>
            <a:r>
              <a:rPr lang="fr-FR" sz="2000" b="1" dirty="0">
                <a:solidFill>
                  <a:schemeClr val="tx2"/>
                </a:solidFill>
              </a:rPr>
              <a:t>Ressources  PLAI et PLUS : </a:t>
            </a:r>
            <a:r>
              <a:rPr lang="fr-FR" sz="2000" b="1" dirty="0"/>
              <a:t>Reste à charge constant par m2</a:t>
            </a:r>
            <a:r>
              <a:rPr lang="fr-FR" sz="2000" dirty="0"/>
              <a:t> </a:t>
            </a:r>
            <a:r>
              <a:rPr lang="fr-FR" sz="2000" b="1" dirty="0"/>
              <a:t>de surface habitable</a:t>
            </a:r>
            <a:r>
              <a:rPr lang="fr-FR" sz="2000" dirty="0"/>
              <a:t> (les APL sont pris en compte dans le calcul)</a:t>
            </a:r>
          </a:p>
          <a:p>
            <a:pPr marL="719138" indent="-342900">
              <a:spcAft>
                <a:spcPts val="1200"/>
              </a:spcAft>
              <a:buFont typeface="Arial" panose="020B0604020202020204" pitchFamily="34" charset="0"/>
              <a:buChar char="•"/>
            </a:pPr>
            <a:r>
              <a:rPr lang="fr-FR" sz="2000" b="1" dirty="0">
                <a:solidFill>
                  <a:schemeClr val="tx2"/>
                </a:solidFill>
              </a:rPr>
              <a:t>Ressources PLS </a:t>
            </a:r>
            <a:r>
              <a:rPr lang="fr-FR" sz="2000" b="1" dirty="0"/>
              <a:t>: </a:t>
            </a:r>
            <a:r>
              <a:rPr lang="fr-FR" sz="2000" dirty="0"/>
              <a:t>taux d’effort acceptable</a:t>
            </a:r>
          </a:p>
          <a:p>
            <a:pPr>
              <a:spcAft>
                <a:spcPts val="600"/>
              </a:spcAft>
            </a:pPr>
            <a:endParaRPr lang="fr-FR" sz="2400" dirty="0"/>
          </a:p>
          <a:p>
            <a:pPr>
              <a:spcAft>
                <a:spcPts val="600"/>
              </a:spcAft>
            </a:pPr>
            <a:r>
              <a:rPr lang="fr-FR" sz="2400" i="1" dirty="0"/>
              <a:t>Calcul du reste à charge : loyer mensuel + charges moins aides au logement</a:t>
            </a:r>
          </a:p>
          <a:p>
            <a:pPr>
              <a:spcAft>
                <a:spcPts val="600"/>
              </a:spcAft>
            </a:pPr>
            <a:endParaRPr lang="fr-FR" sz="2400" dirty="0"/>
          </a:p>
          <a:p>
            <a:pPr marL="285750" indent="-285750">
              <a:spcAft>
                <a:spcPts val="1800"/>
              </a:spcAft>
              <a:buFont typeface="Arial" panose="020B0604020202020204" pitchFamily="34" charset="0"/>
              <a:buChar char="•"/>
            </a:pPr>
            <a:r>
              <a:rPr lang="fr-FR" sz="2800" b="1" u="sng" dirty="0">
                <a:solidFill>
                  <a:schemeClr val="tx2"/>
                </a:solidFill>
              </a:rPr>
              <a:t>Décohabitants </a:t>
            </a:r>
            <a:r>
              <a:rPr lang="fr-FR" sz="2800" u="sng" dirty="0"/>
              <a:t>:</a:t>
            </a:r>
            <a:r>
              <a:rPr lang="fr-FR" sz="2800" dirty="0"/>
              <a:t> </a:t>
            </a:r>
            <a:r>
              <a:rPr lang="fr-FR" sz="2800" b="1" dirty="0"/>
              <a:t>application du loyer plafond</a:t>
            </a:r>
          </a:p>
        </p:txBody>
      </p:sp>
    </p:spTree>
    <p:extLst>
      <p:ext uri="{BB962C8B-B14F-4D97-AF65-F5344CB8AC3E}">
        <p14:creationId xmlns:p14="http://schemas.microsoft.com/office/powerpoint/2010/main" val="1893654262"/>
      </p:ext>
    </p:extLst>
  </p:cSld>
  <p:clrMapOvr>
    <a:masterClrMapping/>
  </p:clrMapOvr>
  <p:extLst>
    <p:ext uri="{6950BFC3-D8DA-4A85-94F7-54DA5524770B}">
      <p188:commentRel xmlns:p188="http://schemas.microsoft.com/office/powerpoint/2018/8/main" r:id="rId2"/>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ACDEFF-F4D0-A2F5-2E93-CDBF1B4040AA}"/>
              </a:ext>
            </a:extLst>
          </p:cNvPr>
          <p:cNvSpPr>
            <a:spLocks noGrp="1"/>
          </p:cNvSpPr>
          <p:nvPr>
            <p:ph type="title"/>
          </p:nvPr>
        </p:nvSpPr>
        <p:spPr>
          <a:xfrm>
            <a:off x="246435" y="393914"/>
            <a:ext cx="8268916" cy="428478"/>
          </a:xfrm>
        </p:spPr>
        <p:txBody>
          <a:bodyPr/>
          <a:lstStyle/>
          <a:p>
            <a:r>
              <a:rPr lang="fr-FR" sz="3200" dirty="0">
                <a:latin typeface="Calibri"/>
                <a:cs typeface="Calibri"/>
              </a:rPr>
              <a:t>Un préalable : l'enquête sociale</a:t>
            </a:r>
            <a:endParaRPr lang="fr-FR" dirty="0">
              <a:cs typeface="Calibri Light"/>
            </a:endParaRPr>
          </a:p>
        </p:txBody>
      </p:sp>
      <p:sp>
        <p:nvSpPr>
          <p:cNvPr id="4" name="ZoneTexte 3">
            <a:extLst>
              <a:ext uri="{FF2B5EF4-FFF2-40B4-BE49-F238E27FC236}">
                <a16:creationId xmlns:a16="http://schemas.microsoft.com/office/drawing/2014/main" id="{E3993048-B50B-ABF1-4430-EBE87C740509}"/>
              </a:ext>
            </a:extLst>
          </p:cNvPr>
          <p:cNvSpPr txBox="1"/>
          <p:nvPr/>
        </p:nvSpPr>
        <p:spPr>
          <a:xfrm>
            <a:off x="432535" y="1045627"/>
            <a:ext cx="7236233" cy="2308324"/>
          </a:xfrm>
          <a:prstGeom prst="rect">
            <a:avLst/>
          </a:prstGeom>
          <a:noFill/>
        </p:spPr>
        <p:txBody>
          <a:bodyPr wrap="square">
            <a:spAutoFit/>
          </a:bodyPr>
          <a:lstStyle/>
          <a:p>
            <a:r>
              <a:rPr lang="fr-FR" sz="2000" b="1" u="sng" dirty="0">
                <a:solidFill>
                  <a:schemeClr val="tx2"/>
                </a:solidFill>
              </a:rPr>
              <a:t>1</a:t>
            </a:r>
            <a:r>
              <a:rPr lang="fr-FR" sz="2000" b="1" u="sng" baseline="30000" dirty="0">
                <a:solidFill>
                  <a:schemeClr val="tx2"/>
                </a:solidFill>
              </a:rPr>
              <a:t>ère</a:t>
            </a:r>
            <a:r>
              <a:rPr lang="fr-FR" sz="2000" b="1" u="sng" dirty="0">
                <a:solidFill>
                  <a:schemeClr val="tx2"/>
                </a:solidFill>
              </a:rPr>
              <a:t> étape :</a:t>
            </a:r>
            <a:r>
              <a:rPr lang="fr-FR" sz="2000" b="1" dirty="0">
                <a:solidFill>
                  <a:schemeClr val="tx2"/>
                </a:solidFill>
              </a:rPr>
              <a:t> l’enquête sociale</a:t>
            </a:r>
          </a:p>
          <a:p>
            <a:pPr algn="l"/>
            <a:r>
              <a:rPr lang="fr-FR" sz="2000" b="0" dirty="0">
                <a:solidFill>
                  <a:srgbClr val="183B68"/>
                </a:solidFill>
                <a:latin typeface="Calibri"/>
                <a:cs typeface="Calibri"/>
              </a:rPr>
              <a:t>Elle sert à identifier les caractéristiques des ménages à reloger et d’anticiper les besoins :</a:t>
            </a:r>
            <a:endParaRPr lang="fr-FR" sz="2000" dirty="0">
              <a:latin typeface="Calibri"/>
              <a:cs typeface="Calibri"/>
            </a:endParaRPr>
          </a:p>
          <a:p>
            <a:pPr algn="l"/>
            <a:endParaRPr lang="fr-FR" sz="1400" b="0" dirty="0">
              <a:solidFill>
                <a:srgbClr val="183B68"/>
              </a:solidFill>
              <a:latin typeface="Calibri"/>
              <a:cs typeface="Calibri"/>
            </a:endParaRPr>
          </a:p>
          <a:p>
            <a:pPr algn="l"/>
            <a:endParaRPr lang="fr-FR" sz="1400" b="0" dirty="0">
              <a:solidFill>
                <a:srgbClr val="183B68"/>
              </a:solidFill>
              <a:latin typeface="Calibri"/>
              <a:cs typeface="Calibri"/>
            </a:endParaRPr>
          </a:p>
          <a:p>
            <a:pPr marL="0" lvl="3" algn="just">
              <a:spcAft>
                <a:spcPts val="600"/>
              </a:spcAft>
            </a:pPr>
            <a:br>
              <a:rPr lang="fr-FR" sz="1400" b="0" dirty="0">
                <a:latin typeface="Calibri"/>
                <a:cs typeface="Calibri"/>
              </a:rPr>
            </a:br>
            <a:br>
              <a:rPr lang="fr-FR" sz="1400" b="0" dirty="0">
                <a:latin typeface="Calibri"/>
                <a:cs typeface="Calibri"/>
              </a:rPr>
            </a:br>
            <a:br>
              <a:rPr lang="fr-FR" sz="1400" b="0" dirty="0">
                <a:latin typeface="Calibri"/>
                <a:cs typeface="Calibri"/>
              </a:rPr>
            </a:br>
            <a:endParaRPr lang="fr-FR" sz="1400" dirty="0"/>
          </a:p>
        </p:txBody>
      </p:sp>
      <p:sp>
        <p:nvSpPr>
          <p:cNvPr id="5" name="ZoneTexte 4">
            <a:extLst>
              <a:ext uri="{FF2B5EF4-FFF2-40B4-BE49-F238E27FC236}">
                <a16:creationId xmlns:a16="http://schemas.microsoft.com/office/drawing/2014/main" id="{9001BEDF-11B9-323E-33D4-EDD229BCFB64}"/>
              </a:ext>
            </a:extLst>
          </p:cNvPr>
          <p:cNvSpPr txBox="1"/>
          <p:nvPr/>
        </p:nvSpPr>
        <p:spPr>
          <a:xfrm>
            <a:off x="442550" y="2014343"/>
            <a:ext cx="8268915" cy="2646878"/>
          </a:xfrm>
          <a:prstGeom prst="rect">
            <a:avLst/>
          </a:prstGeom>
          <a:noFill/>
        </p:spPr>
        <p:txBody>
          <a:bodyPr wrap="square">
            <a:spAutoFit/>
          </a:bodyPr>
          <a:lstStyle/>
          <a:p>
            <a:pPr marL="285750" lvl="3" indent="-285750">
              <a:spcAft>
                <a:spcPts val="1200"/>
              </a:spcAft>
              <a:buFont typeface="Arial,Sans-Serif"/>
              <a:buChar char="•"/>
            </a:pPr>
            <a:r>
              <a:rPr lang="fr-FR" dirty="0">
                <a:solidFill>
                  <a:schemeClr val="tx1"/>
                </a:solidFill>
                <a:latin typeface="Calibri"/>
                <a:cs typeface="Calibri"/>
              </a:rPr>
              <a:t>Recueil des données socio-économiques des foyer (âge, situation de famille)</a:t>
            </a:r>
            <a:endParaRPr lang="fr-FR" dirty="0">
              <a:latin typeface="Calibri"/>
              <a:cs typeface="Calibri"/>
            </a:endParaRPr>
          </a:p>
          <a:p>
            <a:pPr marL="285750" lvl="3" indent="-285750">
              <a:spcAft>
                <a:spcPts val="1200"/>
              </a:spcAft>
              <a:buFont typeface="Arial,Sans-Serif"/>
              <a:buChar char="•"/>
            </a:pPr>
            <a:r>
              <a:rPr lang="fr-FR" b="0" dirty="0">
                <a:solidFill>
                  <a:schemeClr val="tx1"/>
                </a:solidFill>
                <a:latin typeface="Calibri"/>
                <a:cs typeface="Calibri"/>
              </a:rPr>
              <a:t>Les  attentes concernant le futur logement :  </a:t>
            </a:r>
            <a:r>
              <a:rPr lang="fr-FR" b="0" dirty="0">
                <a:solidFill>
                  <a:srgbClr val="183B68"/>
                </a:solidFill>
                <a:latin typeface="Calibri"/>
                <a:cs typeface="Calibri"/>
              </a:rPr>
              <a:t>définition des besoins réglementaires en matière de typologie de logement </a:t>
            </a:r>
          </a:p>
          <a:p>
            <a:pPr marL="285750" indent="-285750">
              <a:spcAft>
                <a:spcPts val="1200"/>
              </a:spcAft>
              <a:buFont typeface="Arial" panose="020B0604020202020204" pitchFamily="34" charset="0"/>
              <a:buChar char="•"/>
            </a:pPr>
            <a:r>
              <a:rPr lang="fr-FR" dirty="0">
                <a:solidFill>
                  <a:schemeClr val="tx1"/>
                </a:solidFill>
                <a:latin typeface="Calibri"/>
                <a:cs typeface="Calibri"/>
              </a:rPr>
              <a:t>les besoins en logements adaptés</a:t>
            </a:r>
            <a:endParaRPr lang="en-US" dirty="0">
              <a:solidFill>
                <a:schemeClr val="tx1"/>
              </a:solidFill>
              <a:latin typeface="Calibri"/>
              <a:cs typeface="Calibri"/>
            </a:endParaRPr>
          </a:p>
          <a:p>
            <a:pPr marL="285750" lvl="3" indent="-285750">
              <a:spcAft>
                <a:spcPts val="1200"/>
              </a:spcAft>
              <a:buFont typeface="Arial,Sans-Serif"/>
              <a:buChar char="•"/>
            </a:pPr>
            <a:r>
              <a:rPr lang="fr-FR" dirty="0">
                <a:solidFill>
                  <a:schemeClr val="tx1"/>
                </a:solidFill>
                <a:latin typeface="Calibri"/>
                <a:cs typeface="Calibri"/>
              </a:rPr>
              <a:t>Les mesures d’accompagnement spécifique</a:t>
            </a:r>
            <a:endParaRPr lang="en-US" dirty="0">
              <a:solidFill>
                <a:schemeClr val="tx1"/>
              </a:solidFill>
              <a:latin typeface="Calibri"/>
              <a:cs typeface="Calibri"/>
            </a:endParaRPr>
          </a:p>
          <a:p>
            <a:pPr>
              <a:spcAft>
                <a:spcPts val="1200"/>
              </a:spcAft>
              <a:buFont typeface="Arial,Sans-Serif"/>
              <a:buChar char="•"/>
            </a:pPr>
            <a:r>
              <a:rPr lang="fr-FR" b="0" dirty="0">
                <a:solidFill>
                  <a:schemeClr val="tx1"/>
                </a:solidFill>
                <a:latin typeface="Calibri"/>
                <a:cs typeface="Calibri"/>
              </a:rPr>
              <a:t>     Les besoins et souhaits de parcours résidentiels : </a:t>
            </a:r>
            <a:r>
              <a:rPr lang="fr-FR" b="0" dirty="0">
                <a:solidFill>
                  <a:srgbClr val="183B68"/>
                </a:solidFill>
                <a:latin typeface="Calibri"/>
                <a:cs typeface="Calibri"/>
              </a:rPr>
              <a:t>localisation à prévoir</a:t>
            </a:r>
            <a:br>
              <a:rPr lang="fr-FR" sz="1400" b="0" dirty="0">
                <a:latin typeface="Calibri"/>
                <a:cs typeface="Calibri"/>
              </a:rPr>
            </a:br>
            <a:endParaRPr lang="fr-FR" dirty="0"/>
          </a:p>
        </p:txBody>
      </p:sp>
      <p:sp>
        <p:nvSpPr>
          <p:cNvPr id="9" name="ZoneTexte 8">
            <a:extLst>
              <a:ext uri="{FF2B5EF4-FFF2-40B4-BE49-F238E27FC236}">
                <a16:creationId xmlns:a16="http://schemas.microsoft.com/office/drawing/2014/main" id="{4B14D5EA-19A9-03CB-A211-33A9817AE1C8}"/>
              </a:ext>
            </a:extLst>
          </p:cNvPr>
          <p:cNvSpPr txBox="1"/>
          <p:nvPr/>
        </p:nvSpPr>
        <p:spPr>
          <a:xfrm>
            <a:off x="246435" y="4504322"/>
            <a:ext cx="8779870" cy="1831271"/>
          </a:xfrm>
          <a:prstGeom prst="rect">
            <a:avLst/>
          </a:prstGeom>
          <a:noFill/>
          <a:ln>
            <a:solidFill>
              <a:schemeClr val="tx2"/>
            </a:solidFill>
          </a:ln>
        </p:spPr>
        <p:txBody>
          <a:bodyPr wrap="square">
            <a:spAutoFit/>
          </a:bodyPr>
          <a:lstStyle/>
          <a:p>
            <a:pPr marL="0" lvl="3" algn="just">
              <a:spcAft>
                <a:spcPts val="600"/>
              </a:spcAft>
            </a:pPr>
            <a:r>
              <a:rPr lang="fr-FR" dirty="0">
                <a:solidFill>
                  <a:schemeClr val="accent1"/>
                </a:solidFill>
                <a:latin typeface="Calibri"/>
                <a:cs typeface="Calibri"/>
              </a:rPr>
              <a:t>Quand  ?  </a:t>
            </a:r>
            <a:r>
              <a:rPr lang="fr-FR" b="0" dirty="0">
                <a:solidFill>
                  <a:srgbClr val="183557"/>
                </a:solidFill>
                <a:latin typeface="Calibri"/>
                <a:cs typeface="Calibri"/>
              </a:rPr>
              <a:t>À partir de début avril</a:t>
            </a:r>
            <a:endParaRPr lang="fr-FR" b="0" kern="0" dirty="0">
              <a:solidFill>
                <a:srgbClr val="183B68"/>
              </a:solidFill>
              <a:latin typeface="Calibri"/>
              <a:cs typeface="Calibri"/>
            </a:endParaRPr>
          </a:p>
          <a:p>
            <a:pPr algn="l"/>
            <a:r>
              <a:rPr lang="fr-FR" dirty="0">
                <a:solidFill>
                  <a:schemeClr val="accent1"/>
                </a:solidFill>
                <a:latin typeface="Calibri"/>
                <a:cs typeface="Calibri"/>
              </a:rPr>
              <a:t>Où ? </a:t>
            </a:r>
            <a:r>
              <a:rPr lang="fr-FR" b="0" dirty="0">
                <a:solidFill>
                  <a:srgbClr val="183557"/>
                </a:solidFill>
                <a:latin typeface="Calibri"/>
                <a:cs typeface="Calibri"/>
              </a:rPr>
              <a:t>A votre domicile</a:t>
            </a:r>
            <a:endParaRPr lang="fr-FR" dirty="0">
              <a:latin typeface="Calibri"/>
              <a:cs typeface="Calibri"/>
            </a:endParaRPr>
          </a:p>
          <a:p>
            <a:pPr algn="l"/>
            <a:r>
              <a:rPr lang="fr-FR" i="1" dirty="0">
                <a:solidFill>
                  <a:schemeClr val="accent1"/>
                </a:solidFill>
                <a:latin typeface="Calibri"/>
                <a:cs typeface="Calibri"/>
              </a:rPr>
              <a:t>L’Enquête sera réalisée par un cabinet missionné par Seqens (les enquêteurs seront munis d’attestations Seqens)</a:t>
            </a:r>
          </a:p>
          <a:p>
            <a:pPr algn="l"/>
            <a:endParaRPr lang="fr-FR" i="1" dirty="0">
              <a:solidFill>
                <a:schemeClr val="accent1"/>
              </a:solidFill>
              <a:latin typeface="Calibri"/>
              <a:cs typeface="Calibri"/>
            </a:endParaRPr>
          </a:p>
          <a:p>
            <a:pPr algn="l"/>
            <a:r>
              <a:rPr lang="fr-FR" dirty="0">
                <a:solidFill>
                  <a:schemeClr val="tx2"/>
                </a:solidFill>
                <a:latin typeface="Calibri"/>
                <a:cs typeface="Calibri"/>
              </a:rPr>
              <a:t>Un courrier d’information vous sera communiqué prochainement pour la prise de RDV </a:t>
            </a:r>
            <a:endParaRPr lang="fr-FR" dirty="0">
              <a:solidFill>
                <a:schemeClr val="tx2"/>
              </a:solidFill>
            </a:endParaRPr>
          </a:p>
        </p:txBody>
      </p:sp>
    </p:spTree>
    <p:extLst>
      <p:ext uri="{BB962C8B-B14F-4D97-AF65-F5344CB8AC3E}">
        <p14:creationId xmlns:p14="http://schemas.microsoft.com/office/powerpoint/2010/main" val="8730983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Espace réservé du texte 11">
            <a:extLst>
              <a:ext uri="{FF2B5EF4-FFF2-40B4-BE49-F238E27FC236}">
                <a16:creationId xmlns:a16="http://schemas.microsoft.com/office/drawing/2014/main" id="{79C3A3A3-1666-459E-B41E-47255E5A0F73}"/>
              </a:ext>
            </a:extLst>
          </p:cNvPr>
          <p:cNvSpPr txBox="1">
            <a:spLocks/>
          </p:cNvSpPr>
          <p:nvPr/>
        </p:nvSpPr>
        <p:spPr>
          <a:xfrm>
            <a:off x="627973" y="1922352"/>
            <a:ext cx="8393894" cy="4571946"/>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endParaRPr lang="fr-FR" altLang="fr-FR" sz="2000" b="1" dirty="0">
              <a:solidFill>
                <a:schemeClr val="tx2"/>
              </a:solidFill>
              <a:cs typeface="Calibri"/>
            </a:endParaRPr>
          </a:p>
          <a:p>
            <a:r>
              <a:rPr lang="fr-FR" sz="1800" b="1" u="sng" dirty="0">
                <a:solidFill>
                  <a:schemeClr val="tx2"/>
                </a:solidFill>
              </a:rPr>
              <a:t>2</a:t>
            </a:r>
            <a:r>
              <a:rPr lang="fr-FR" sz="1800" b="1" u="sng" baseline="30000" dirty="0">
                <a:solidFill>
                  <a:schemeClr val="tx2"/>
                </a:solidFill>
              </a:rPr>
              <a:t>ème</a:t>
            </a:r>
            <a:r>
              <a:rPr lang="fr-FR" sz="1800" b="1" u="sng" dirty="0">
                <a:solidFill>
                  <a:schemeClr val="tx2"/>
                </a:solidFill>
              </a:rPr>
              <a:t> étape :</a:t>
            </a:r>
            <a:r>
              <a:rPr lang="fr-FR" sz="1800" b="1" dirty="0">
                <a:solidFill>
                  <a:schemeClr val="tx2"/>
                </a:solidFill>
              </a:rPr>
              <a:t> La mission de relogement</a:t>
            </a:r>
          </a:p>
          <a:p>
            <a:endParaRPr lang="fr-FR" sz="900" b="1" dirty="0">
              <a:solidFill>
                <a:srgbClr val="0D8D8D"/>
              </a:solidFill>
            </a:endParaRPr>
          </a:p>
          <a:p>
            <a:pPr marL="285750" lvl="3" indent="-285750" algn="just">
              <a:spcBef>
                <a:spcPts val="0"/>
              </a:spcBef>
              <a:spcAft>
                <a:spcPts val="600"/>
              </a:spcAft>
              <a:buClr>
                <a:schemeClr val="tx2"/>
              </a:buClr>
              <a:buSzPct val="11000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fr-FR" altLang="fr-FR" sz="1800" dirty="0">
                <a:solidFill>
                  <a:schemeClr val="tx1"/>
                </a:solidFill>
                <a:cs typeface="Calibri"/>
              </a:rPr>
              <a:t>Proposer les logements aux locataires </a:t>
            </a:r>
          </a:p>
          <a:p>
            <a:pPr marL="285750" lvl="3" indent="-285750" algn="just">
              <a:spcBef>
                <a:spcPts val="0"/>
              </a:spcBef>
              <a:spcAft>
                <a:spcPts val="600"/>
              </a:spcAft>
              <a:buClr>
                <a:schemeClr val="tx2"/>
              </a:buClr>
              <a:buSzPct val="11000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fr-FR" altLang="fr-FR" sz="1800" dirty="0">
                <a:solidFill>
                  <a:schemeClr val="tx1"/>
                </a:solidFill>
                <a:cs typeface="Calibri"/>
              </a:rPr>
              <a:t>Constituer les dossiers de candidature pour la Commission d’Attribution (CALEOL)</a:t>
            </a:r>
          </a:p>
          <a:p>
            <a:pPr marL="285750" lvl="3" indent="-285750" algn="just">
              <a:spcBef>
                <a:spcPts val="0"/>
              </a:spcBef>
              <a:spcAft>
                <a:spcPts val="600"/>
              </a:spcAft>
              <a:buClr>
                <a:schemeClr val="tx2"/>
              </a:buClr>
              <a:buSzPct val="11000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fr-FR" altLang="fr-FR" sz="1800" dirty="0">
                <a:solidFill>
                  <a:schemeClr val="tx1"/>
                </a:solidFill>
                <a:cs typeface="Calibri"/>
              </a:rPr>
              <a:t>Commander et suivre les travaux spécifiques dans les logements proposés </a:t>
            </a:r>
          </a:p>
          <a:p>
            <a:pPr marL="285750" lvl="3" indent="-285750" algn="just">
              <a:spcBef>
                <a:spcPts val="0"/>
              </a:spcBef>
              <a:spcAft>
                <a:spcPts val="600"/>
              </a:spcAft>
              <a:buClr>
                <a:schemeClr val="tx2"/>
              </a:buClr>
              <a:buSzPct val="11000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fr-FR" altLang="fr-FR" sz="1800" dirty="0">
                <a:solidFill>
                  <a:schemeClr val="tx1"/>
                </a:solidFill>
                <a:cs typeface="Calibri"/>
              </a:rPr>
              <a:t>Organiser le déménagement </a:t>
            </a:r>
          </a:p>
          <a:p>
            <a:pPr marL="285750" lvl="3" indent="-285750" algn="just">
              <a:spcBef>
                <a:spcPts val="0"/>
              </a:spcBef>
              <a:spcAft>
                <a:spcPts val="600"/>
              </a:spcAft>
              <a:buClr>
                <a:schemeClr val="tx2"/>
              </a:buClr>
              <a:buSzPct val="11000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fr-FR" altLang="fr-FR" sz="1800" dirty="0">
                <a:solidFill>
                  <a:schemeClr val="tx1"/>
                </a:solidFill>
                <a:cs typeface="Calibri"/>
              </a:rPr>
              <a:t>Rembourser les frais spécifiques</a:t>
            </a:r>
          </a:p>
          <a:p>
            <a:pPr marL="0" lvl="3" algn="just">
              <a:spcBef>
                <a:spcPts val="0"/>
              </a:spcBef>
              <a:spcAft>
                <a:spcPts val="600"/>
              </a:spcAft>
              <a:buClr>
                <a:schemeClr val="tx2"/>
              </a:buClr>
              <a:buSzPct val="110000"/>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fr-FR" sz="1800" dirty="0">
              <a:solidFill>
                <a:schemeClr val="tx1"/>
              </a:solidFill>
              <a:cs typeface="Calibri"/>
            </a:endParaRPr>
          </a:p>
          <a:p>
            <a:pPr marL="285750" lvl="3" indent="-285750" algn="just">
              <a:spcBef>
                <a:spcPts val="0"/>
              </a:spcBef>
              <a:spcAft>
                <a:spcPts val="600"/>
              </a:spcAft>
              <a:buClr>
                <a:schemeClr val="tx2"/>
              </a:buClr>
              <a:buSzPct val="11000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fr-FR" altLang="fr-FR" sz="1800" dirty="0">
              <a:solidFill>
                <a:schemeClr val="tx1"/>
              </a:solidFill>
              <a:cs typeface="Calibri"/>
            </a:endParaRPr>
          </a:p>
          <a:p>
            <a:pPr marL="285750" lvl="3" indent="-285750" algn="just">
              <a:spcBef>
                <a:spcPts val="0"/>
              </a:spcBef>
              <a:spcAft>
                <a:spcPts val="600"/>
              </a:spcAft>
              <a:buClr>
                <a:schemeClr val="tx2"/>
              </a:buClr>
              <a:buSzPct val="11000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altLang="fr-FR" sz="1800" dirty="0">
              <a:solidFill>
                <a:schemeClr val="tx1"/>
              </a:solidFill>
              <a:cs typeface="Calibri"/>
            </a:endParaRPr>
          </a:p>
          <a:p>
            <a:pPr marL="285750" lvl="3" indent="-285750" algn="just">
              <a:spcBef>
                <a:spcPts val="0"/>
              </a:spcBef>
              <a:spcAft>
                <a:spcPts val="600"/>
              </a:spcAft>
              <a:buClr>
                <a:schemeClr val="tx2"/>
              </a:buClr>
              <a:buSzPct val="11000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fr-FR" sz="1800" dirty="0">
              <a:solidFill>
                <a:schemeClr val="tx1"/>
              </a:solidFill>
              <a:cs typeface="Calibri"/>
            </a:endParaRPr>
          </a:p>
          <a:p>
            <a:endParaRPr lang="fr-FR" sz="1800" dirty="0">
              <a:solidFill>
                <a:srgbClr val="009999"/>
              </a:solidFill>
            </a:endParaRPr>
          </a:p>
        </p:txBody>
      </p:sp>
      <p:sp>
        <p:nvSpPr>
          <p:cNvPr id="5" name="Espace réservé du numéro de diapositive 8"/>
          <p:cNvSpPr txBox="1">
            <a:spLocks/>
          </p:cNvSpPr>
          <p:nvPr/>
        </p:nvSpPr>
        <p:spPr>
          <a:xfrm>
            <a:off x="143415" y="635635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02421AA7-670E-457D-AF42-DE3775EB099C}" type="slidenum">
              <a:rPr lang="fr-FR" smtClean="0"/>
              <a:pPr algn="l"/>
              <a:t>18</a:t>
            </a:fld>
            <a:endParaRPr lang="fr-FR"/>
          </a:p>
        </p:txBody>
      </p:sp>
      <p:sp>
        <p:nvSpPr>
          <p:cNvPr id="3" name="Titre 3">
            <a:extLst>
              <a:ext uri="{FF2B5EF4-FFF2-40B4-BE49-F238E27FC236}">
                <a16:creationId xmlns:a16="http://schemas.microsoft.com/office/drawing/2014/main" id="{E9289AA3-0197-106B-94C0-8920868FDD3C}"/>
              </a:ext>
            </a:extLst>
          </p:cNvPr>
          <p:cNvSpPr txBox="1">
            <a:spLocks/>
          </p:cNvSpPr>
          <p:nvPr/>
        </p:nvSpPr>
        <p:spPr>
          <a:xfrm>
            <a:off x="3114040" y="363703"/>
            <a:ext cx="5356487" cy="428478"/>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3200" b="1" kern="1200">
                <a:solidFill>
                  <a:srgbClr val="003F7A"/>
                </a:solidFill>
                <a:latin typeface="+mj-lt"/>
                <a:ea typeface="+mj-ea"/>
                <a:cs typeface="+mj-cs"/>
              </a:defRPr>
            </a:lvl1pPr>
          </a:lstStyle>
          <a:p>
            <a:r>
              <a:rPr lang="fr-FR"/>
              <a:t>Le processus de relogement</a:t>
            </a:r>
          </a:p>
        </p:txBody>
      </p:sp>
      <p:sp>
        <p:nvSpPr>
          <p:cNvPr id="4" name="ZoneTexte 3">
            <a:extLst>
              <a:ext uri="{FF2B5EF4-FFF2-40B4-BE49-F238E27FC236}">
                <a16:creationId xmlns:a16="http://schemas.microsoft.com/office/drawing/2014/main" id="{743FEFD1-DA8E-7D16-8175-820F83FA6D8E}"/>
              </a:ext>
            </a:extLst>
          </p:cNvPr>
          <p:cNvSpPr txBox="1"/>
          <p:nvPr/>
        </p:nvSpPr>
        <p:spPr>
          <a:xfrm>
            <a:off x="791184" y="1091355"/>
            <a:ext cx="8230683" cy="830997"/>
          </a:xfrm>
          <a:prstGeom prst="rect">
            <a:avLst/>
          </a:prstGeom>
          <a:noFill/>
        </p:spPr>
        <p:txBody>
          <a:bodyPr wrap="square">
            <a:spAutoFit/>
          </a:bodyPr>
          <a:lstStyle/>
          <a:p>
            <a:pPr marL="0" lvl="3" algn="just">
              <a:spcBef>
                <a:spcPts val="0"/>
              </a:spcBef>
              <a:spcAft>
                <a:spcPts val="600"/>
              </a:spcAft>
              <a:buClr>
                <a:schemeClr val="tx2"/>
              </a:buClr>
              <a:buSzPct val="110000"/>
              <a:tabLst>
                <a:tab pos="912813" algn="l"/>
                <a:tab pos="1827213" algn="l"/>
                <a:tab pos="2741613" algn="l"/>
                <a:tab pos="3656013" algn="l"/>
                <a:tab pos="4570413" algn="l"/>
                <a:tab pos="5484813" algn="l"/>
                <a:tab pos="6399213" algn="l"/>
                <a:tab pos="7313613" algn="l"/>
                <a:tab pos="8228013" algn="l"/>
                <a:tab pos="9142413" algn="l"/>
                <a:tab pos="10056813" algn="l"/>
              </a:tabLst>
            </a:pPr>
            <a:r>
              <a:rPr lang="fr-FR" altLang="fr-FR" sz="2400" b="1" dirty="0">
                <a:solidFill>
                  <a:schemeClr val="accent1"/>
                </a:solidFill>
              </a:rPr>
              <a:t>Le relogement sera assuré par Seqens en lien avec un cabinet en cours de recrutement</a:t>
            </a:r>
          </a:p>
        </p:txBody>
      </p:sp>
      <p:sp>
        <p:nvSpPr>
          <p:cNvPr id="6" name="Flèche : droite 5">
            <a:extLst>
              <a:ext uri="{FF2B5EF4-FFF2-40B4-BE49-F238E27FC236}">
                <a16:creationId xmlns:a16="http://schemas.microsoft.com/office/drawing/2014/main" id="{F5217056-A630-B425-A6F9-4E34CD811DBF}"/>
              </a:ext>
            </a:extLst>
          </p:cNvPr>
          <p:cNvSpPr/>
          <p:nvPr/>
        </p:nvSpPr>
        <p:spPr>
          <a:xfrm>
            <a:off x="189144" y="1121551"/>
            <a:ext cx="43882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959733533"/>
      </p:ext>
    </p:extLst>
  </p:cSld>
  <p:clrMapOvr>
    <a:masterClrMapping/>
  </p:clrMapOvr>
  <p:extLst>
    <p:ext uri="{6950BFC3-D8DA-4A85-94F7-54DA5524770B}">
      <p188:commentRel xmlns:p188="http://schemas.microsoft.com/office/powerpoint/2018/8/main" r:id="rId2"/>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524973DA-0715-9262-111A-226F6BF520AD}"/>
              </a:ext>
            </a:extLst>
          </p:cNvPr>
          <p:cNvSpPr>
            <a:spLocks noGrp="1"/>
          </p:cNvSpPr>
          <p:nvPr>
            <p:ph type="title"/>
          </p:nvPr>
        </p:nvSpPr>
        <p:spPr>
          <a:xfrm>
            <a:off x="430188" y="368625"/>
            <a:ext cx="8074651" cy="428478"/>
          </a:xfrm>
        </p:spPr>
        <p:txBody>
          <a:bodyPr/>
          <a:lstStyle/>
          <a:p>
            <a:r>
              <a:rPr lang="fr-FR" dirty="0"/>
              <a:t>	         Offre mobilisable pour le relogement </a:t>
            </a:r>
          </a:p>
        </p:txBody>
      </p:sp>
      <p:sp>
        <p:nvSpPr>
          <p:cNvPr id="5" name="Rectangle 4">
            <a:extLst>
              <a:ext uri="{FF2B5EF4-FFF2-40B4-BE49-F238E27FC236}">
                <a16:creationId xmlns:a16="http://schemas.microsoft.com/office/drawing/2014/main" id="{C93D1B50-0C1E-D15E-5773-4470A3F02836}"/>
              </a:ext>
            </a:extLst>
          </p:cNvPr>
          <p:cNvSpPr/>
          <p:nvPr/>
        </p:nvSpPr>
        <p:spPr>
          <a:xfrm>
            <a:off x="265614" y="912194"/>
            <a:ext cx="8634546" cy="646331"/>
          </a:xfrm>
          <a:prstGeom prst="rect">
            <a:avLst/>
          </a:prstGeom>
        </p:spPr>
        <p:txBody>
          <a:bodyPr wrap="square">
            <a:spAutoFit/>
          </a:bodyPr>
          <a:lstStyle/>
          <a:p>
            <a:r>
              <a:rPr lang="fr-FR" b="1" dirty="0">
                <a:solidFill>
                  <a:schemeClr val="tx2"/>
                </a:solidFill>
                <a:latin typeface="Calibri" panose="020F0502020204030204" pitchFamily="34" charset="0"/>
              </a:rPr>
              <a:t>Une offre élargie avec la création de Seqens en 2019 : plus de 8.800 logements dans le Val de Marne</a:t>
            </a:r>
            <a:endParaRPr lang="fr-FR" b="1" dirty="0">
              <a:solidFill>
                <a:schemeClr val="tx2"/>
              </a:solidFill>
            </a:endParaRPr>
          </a:p>
        </p:txBody>
      </p:sp>
      <p:pic>
        <p:nvPicPr>
          <p:cNvPr id="9" name="Image 8" descr="Une image contenant carte, texte, atlas&#10;&#10;Description générée automatiquement">
            <a:extLst>
              <a:ext uri="{FF2B5EF4-FFF2-40B4-BE49-F238E27FC236}">
                <a16:creationId xmlns:a16="http://schemas.microsoft.com/office/drawing/2014/main" id="{AAFA513E-CF5B-0896-D3DC-B143A09E4117}"/>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771287" y="1828800"/>
            <a:ext cx="5623200" cy="4427194"/>
          </a:xfrm>
          <a:prstGeom prst="rect">
            <a:avLst/>
          </a:prstGeom>
        </p:spPr>
      </p:pic>
    </p:spTree>
    <p:extLst>
      <p:ext uri="{BB962C8B-B14F-4D97-AF65-F5344CB8AC3E}">
        <p14:creationId xmlns:p14="http://schemas.microsoft.com/office/powerpoint/2010/main" val="2021204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6EF496-B2F7-4118-7BB2-90293BAB4817}"/>
              </a:ext>
            </a:extLst>
          </p:cNvPr>
          <p:cNvSpPr>
            <a:spLocks noGrp="1"/>
          </p:cNvSpPr>
          <p:nvPr>
            <p:ph type="title"/>
          </p:nvPr>
        </p:nvSpPr>
        <p:spPr/>
        <p:txBody>
          <a:bodyPr>
            <a:noAutofit/>
          </a:bodyPr>
          <a:lstStyle/>
          <a:p>
            <a:r>
              <a:rPr lang="fr-FR" sz="2215"/>
              <a:t>Déroulé de la réunion</a:t>
            </a:r>
          </a:p>
        </p:txBody>
      </p:sp>
      <p:sp>
        <p:nvSpPr>
          <p:cNvPr id="7" name="Sous-titre 2">
            <a:extLst>
              <a:ext uri="{FF2B5EF4-FFF2-40B4-BE49-F238E27FC236}">
                <a16:creationId xmlns:a16="http://schemas.microsoft.com/office/drawing/2014/main" id="{ADE3B5D9-1D8B-8850-9CB0-55768BBC0F5A}"/>
              </a:ext>
            </a:extLst>
          </p:cNvPr>
          <p:cNvSpPr>
            <a:spLocks noGrp="1"/>
          </p:cNvSpPr>
          <p:nvPr>
            <p:ph type="body" sz="quarter" idx="10"/>
          </p:nvPr>
        </p:nvSpPr>
        <p:spPr>
          <a:xfrm>
            <a:off x="2686731" y="1477108"/>
            <a:ext cx="6457269" cy="4124459"/>
          </a:xfrm>
          <a:prstGeom prst="rect">
            <a:avLst/>
          </a:prstGeom>
        </p:spPr>
        <p:txBody>
          <a:bodyPr/>
          <a:lstStyle/>
          <a:p>
            <a:pPr marL="422041" indent="-422041">
              <a:buFont typeface="+mj-lt"/>
              <a:buAutoNum type="arabicPeriod"/>
            </a:pPr>
            <a:r>
              <a:rPr lang="fr-FR" sz="2215" dirty="0"/>
              <a:t>CONSTATS : POURQUOI LA DÉMOLITION ?</a:t>
            </a:r>
          </a:p>
          <a:p>
            <a:pPr marL="422041" indent="-422041">
              <a:buFont typeface="+mj-lt"/>
              <a:buAutoNum type="arabicPeriod"/>
            </a:pPr>
            <a:endParaRPr lang="fr-FR" sz="2215" dirty="0"/>
          </a:p>
          <a:p>
            <a:pPr marL="422041" indent="-422041">
              <a:buFont typeface="+mj-lt"/>
              <a:buAutoNum type="arabicPeriod"/>
            </a:pPr>
            <a:r>
              <a:rPr lang="fr-FR" sz="2215" dirty="0"/>
              <a:t>LE PROJET DE DÉMOLITION-RECONSTRUCTION</a:t>
            </a:r>
          </a:p>
          <a:p>
            <a:pPr marL="422041" indent="-422041">
              <a:buFont typeface="+mj-lt"/>
              <a:buAutoNum type="arabicPeriod"/>
            </a:pPr>
            <a:endParaRPr lang="fr-FR" sz="2215" dirty="0"/>
          </a:p>
          <a:p>
            <a:pPr marL="422041" indent="-422041">
              <a:buFont typeface="+mj-lt"/>
              <a:buAutoNum type="arabicPeriod"/>
            </a:pPr>
            <a:r>
              <a:rPr lang="fr-FR" sz="2215" dirty="0"/>
              <a:t>LE RELOGEMENT : PRINCIPES ET MODALITÉS</a:t>
            </a:r>
          </a:p>
          <a:p>
            <a:pPr marL="422041" indent="-422041">
              <a:buFont typeface="+mj-lt"/>
              <a:buAutoNum type="arabicPeriod"/>
            </a:pPr>
            <a:endParaRPr lang="fr-FR" sz="2215" dirty="0"/>
          </a:p>
          <a:p>
            <a:pPr marL="422041" indent="-422041">
              <a:buFont typeface="+mj-lt"/>
              <a:buAutoNum type="arabicPeriod"/>
            </a:pPr>
            <a:r>
              <a:rPr lang="fr-FR" sz="2215" dirty="0"/>
              <a:t>ÉCHANGES</a:t>
            </a:r>
          </a:p>
        </p:txBody>
      </p:sp>
    </p:spTree>
    <p:extLst>
      <p:ext uri="{BB962C8B-B14F-4D97-AF65-F5344CB8AC3E}">
        <p14:creationId xmlns:p14="http://schemas.microsoft.com/office/powerpoint/2010/main" val="36228971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C5149727-9C38-49F5-A4FD-69743A0432C7}"/>
              </a:ext>
            </a:extLst>
          </p:cNvPr>
          <p:cNvSpPr txBox="1">
            <a:spLocks/>
          </p:cNvSpPr>
          <p:nvPr/>
        </p:nvSpPr>
        <p:spPr>
          <a:xfrm>
            <a:off x="4595007" y="516607"/>
            <a:ext cx="3865185" cy="655593"/>
          </a:xfrm>
          <a:prstGeom prst="rect">
            <a:avLst/>
          </a:prstGeom>
        </p:spPr>
        <p:txBody>
          <a:bodyPr vert="horz" lIns="84406" tIns="42203" rIns="84406" bIns="42203"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844083"/>
            <a:r>
              <a:rPr lang="fr-FR" sz="3692" dirty="0">
                <a:solidFill>
                  <a:srgbClr val="E74B37"/>
                </a:solidFill>
                <a:latin typeface="Calibri Light" panose="020F0302020204030204"/>
              </a:rPr>
              <a:t>Vos contacts</a:t>
            </a:r>
          </a:p>
        </p:txBody>
      </p:sp>
      <p:pic>
        <p:nvPicPr>
          <p:cNvPr id="6" name="Image 5" descr="Une image contenant texte, clipart, graphiques vectoriels&#10;&#10;Description générée automatiquement">
            <a:extLst>
              <a:ext uri="{FF2B5EF4-FFF2-40B4-BE49-F238E27FC236}">
                <a16:creationId xmlns:a16="http://schemas.microsoft.com/office/drawing/2014/main" id="{45AD814F-C5FC-48BE-A00B-1C7A52DF65D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59696" y="5137578"/>
            <a:ext cx="1476093" cy="736797"/>
          </a:xfrm>
          <a:prstGeom prst="rect">
            <a:avLst/>
          </a:prstGeom>
        </p:spPr>
      </p:pic>
      <p:sp>
        <p:nvSpPr>
          <p:cNvPr id="22" name="ZoneTexte 21">
            <a:extLst>
              <a:ext uri="{FF2B5EF4-FFF2-40B4-BE49-F238E27FC236}">
                <a16:creationId xmlns:a16="http://schemas.microsoft.com/office/drawing/2014/main" id="{C5CDBF82-042B-4AA8-92D1-16A419C93C5C}"/>
              </a:ext>
            </a:extLst>
          </p:cNvPr>
          <p:cNvSpPr txBox="1"/>
          <p:nvPr/>
        </p:nvSpPr>
        <p:spPr>
          <a:xfrm>
            <a:off x="1414968" y="5327261"/>
            <a:ext cx="2646481" cy="1138453"/>
          </a:xfrm>
          <a:prstGeom prst="rect">
            <a:avLst/>
          </a:prstGeom>
          <a:solidFill>
            <a:schemeClr val="bg1"/>
          </a:solidFill>
          <a:ln>
            <a:solidFill>
              <a:schemeClr val="tx2"/>
            </a:solidFill>
          </a:ln>
        </p:spPr>
        <p:txBody>
          <a:bodyPr wrap="square" rtlCol="0">
            <a:spAutoFit/>
          </a:bodyPr>
          <a:lstStyle/>
          <a:p>
            <a:pPr defTabSz="422041"/>
            <a:r>
              <a:rPr lang="fr-FR" sz="1477" b="1" dirty="0">
                <a:solidFill>
                  <a:srgbClr val="E0004D">
                    <a:lumMod val="75000"/>
                  </a:srgbClr>
                </a:solidFill>
                <a:latin typeface="Calibri" panose="020F0502020204030204"/>
              </a:rPr>
              <a:t>Service Client </a:t>
            </a:r>
            <a:r>
              <a:rPr lang="fr-FR" sz="1477" dirty="0">
                <a:solidFill>
                  <a:srgbClr val="E0004D">
                    <a:lumMod val="75000"/>
                  </a:srgbClr>
                </a:solidFill>
                <a:latin typeface="Calibri" panose="020F0502020204030204"/>
              </a:rPr>
              <a:t>  </a:t>
            </a:r>
          </a:p>
          <a:p>
            <a:pPr defTabSz="422041"/>
            <a:r>
              <a:rPr lang="fr-FR" sz="1477" dirty="0">
                <a:solidFill>
                  <a:srgbClr val="E0004D">
                    <a:lumMod val="75000"/>
                  </a:srgbClr>
                </a:solidFill>
                <a:latin typeface="Calibri" panose="020F0502020204030204"/>
              </a:rPr>
              <a:t>	01 49 42 79 89 </a:t>
            </a:r>
          </a:p>
          <a:p>
            <a:pPr defTabSz="422041"/>
            <a:endParaRPr lang="fr-FR" sz="1477" dirty="0">
              <a:solidFill>
                <a:srgbClr val="E0004D">
                  <a:lumMod val="75000"/>
                </a:srgbClr>
              </a:solidFill>
              <a:latin typeface="Calibri" panose="020F0502020204030204"/>
            </a:endParaRPr>
          </a:p>
          <a:p>
            <a:pPr defTabSz="422041">
              <a:lnSpc>
                <a:spcPts val="1385"/>
              </a:lnSpc>
            </a:pPr>
            <a:r>
              <a:rPr lang="fr-FR" sz="1477" dirty="0">
                <a:solidFill>
                  <a:srgbClr val="E0004D">
                    <a:lumMod val="75000"/>
                  </a:srgbClr>
                </a:solidFill>
                <a:latin typeface="Calibri" panose="020F0502020204030204"/>
              </a:rPr>
              <a:t>Du lundi au vendredi</a:t>
            </a:r>
          </a:p>
          <a:p>
            <a:pPr defTabSz="422041">
              <a:lnSpc>
                <a:spcPts val="1385"/>
              </a:lnSpc>
            </a:pPr>
            <a:r>
              <a:rPr lang="fr-FR" sz="1477" dirty="0">
                <a:solidFill>
                  <a:srgbClr val="E0004D">
                    <a:lumMod val="75000"/>
                  </a:srgbClr>
                </a:solidFill>
                <a:latin typeface="Calibri" panose="020F0502020204030204"/>
              </a:rPr>
              <a:t>8h30-12h00 et 14h00-17h00</a:t>
            </a:r>
            <a:endParaRPr lang="fr-FR" sz="1662" dirty="0">
              <a:solidFill>
                <a:prstClr val="black"/>
              </a:solidFill>
              <a:latin typeface="Calibri" panose="020F0502020204030204"/>
            </a:endParaRPr>
          </a:p>
        </p:txBody>
      </p:sp>
      <p:sp>
        <p:nvSpPr>
          <p:cNvPr id="20" name="Rectangle 19">
            <a:extLst>
              <a:ext uri="{FF2B5EF4-FFF2-40B4-BE49-F238E27FC236}">
                <a16:creationId xmlns:a16="http://schemas.microsoft.com/office/drawing/2014/main" id="{9EF76161-F3DD-4690-8757-CA7594483827}"/>
              </a:ext>
            </a:extLst>
          </p:cNvPr>
          <p:cNvSpPr/>
          <p:nvPr/>
        </p:nvSpPr>
        <p:spPr>
          <a:xfrm>
            <a:off x="5167509" y="5891143"/>
            <a:ext cx="2060463" cy="56684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r>
              <a:rPr lang="fr-FR" sz="1015" b="1" dirty="0">
                <a:solidFill>
                  <a:prstClr val="black"/>
                </a:solidFill>
                <a:latin typeface="Calibri" panose="020F0502020204030204"/>
              </a:rPr>
              <a:t>Direction Déléguée 94 77 75</a:t>
            </a:r>
          </a:p>
          <a:p>
            <a:pPr algn="ctr" defTabSz="422041"/>
            <a:r>
              <a:rPr lang="fr-FR" sz="1015" b="1" dirty="0">
                <a:solidFill>
                  <a:prstClr val="black"/>
                </a:solidFill>
                <a:latin typeface="Calibri" panose="020F0502020204030204"/>
              </a:rPr>
              <a:t>2 rue Olof Palm </a:t>
            </a:r>
          </a:p>
          <a:p>
            <a:pPr algn="ctr" defTabSz="422041"/>
            <a:r>
              <a:rPr lang="fr-FR" sz="1015" b="1" dirty="0">
                <a:solidFill>
                  <a:prstClr val="black"/>
                </a:solidFill>
                <a:latin typeface="Calibri" panose="020F0502020204030204"/>
              </a:rPr>
              <a:t>94 000 CRETEIL</a:t>
            </a:r>
          </a:p>
        </p:txBody>
      </p:sp>
      <p:sp>
        <p:nvSpPr>
          <p:cNvPr id="5" name="Espace réservé du numéro de diapositive 4">
            <a:extLst>
              <a:ext uri="{FF2B5EF4-FFF2-40B4-BE49-F238E27FC236}">
                <a16:creationId xmlns:a16="http://schemas.microsoft.com/office/drawing/2014/main" id="{BB3E0864-642B-47EC-B904-B9056512956C}"/>
              </a:ext>
            </a:extLst>
          </p:cNvPr>
          <p:cNvSpPr>
            <a:spLocks noGrp="1"/>
          </p:cNvSpPr>
          <p:nvPr>
            <p:ph type="sldNum" sz="quarter" idx="12"/>
          </p:nvPr>
        </p:nvSpPr>
        <p:spPr>
          <a:xfrm>
            <a:off x="-975129" y="6174567"/>
            <a:ext cx="1899138" cy="337038"/>
          </a:xfrm>
        </p:spPr>
        <p:txBody>
          <a:bodyPr/>
          <a:lstStyle/>
          <a:p>
            <a:pPr defTabSz="422041"/>
            <a:fld id="{02421AA7-670E-457D-AF42-DE3775EB099C}" type="slidenum">
              <a:rPr lang="fr-FR">
                <a:solidFill>
                  <a:prstClr val="black">
                    <a:tint val="75000"/>
                  </a:prstClr>
                </a:solidFill>
                <a:latin typeface="Calibri" panose="020F0502020204030204"/>
              </a:rPr>
              <a:pPr defTabSz="422041"/>
              <a:t>20</a:t>
            </a:fld>
            <a:endParaRPr lang="fr-FR">
              <a:solidFill>
                <a:prstClr val="black">
                  <a:tint val="75000"/>
                </a:prstClr>
              </a:solidFill>
              <a:latin typeface="Calibri" panose="020F0502020204030204"/>
            </a:endParaRPr>
          </a:p>
        </p:txBody>
      </p:sp>
      <p:sp>
        <p:nvSpPr>
          <p:cNvPr id="7" name="Hexagone 6">
            <a:extLst>
              <a:ext uri="{FF2B5EF4-FFF2-40B4-BE49-F238E27FC236}">
                <a16:creationId xmlns:a16="http://schemas.microsoft.com/office/drawing/2014/main" id="{1FC3DFA2-8A3E-F0AE-489A-8239914E27C7}"/>
              </a:ext>
            </a:extLst>
          </p:cNvPr>
          <p:cNvSpPr/>
          <p:nvPr/>
        </p:nvSpPr>
        <p:spPr>
          <a:xfrm rot="5400000">
            <a:off x="810122" y="1487114"/>
            <a:ext cx="1602461" cy="1456782"/>
          </a:xfrm>
          <a:prstGeom prst="hexagon">
            <a:avLst/>
          </a:prstGeom>
          <a:solidFill>
            <a:schemeClr val="bg1"/>
          </a:solidFill>
          <a:ln w="34925" cmpd="sng">
            <a:solidFill>
              <a:srgbClr val="E74B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endParaRPr lang="fr-FR" sz="1662">
              <a:solidFill>
                <a:prstClr val="white"/>
              </a:solidFill>
              <a:latin typeface="Calibri" panose="020F0502020204030204"/>
            </a:endParaRPr>
          </a:p>
        </p:txBody>
      </p:sp>
      <p:sp>
        <p:nvSpPr>
          <p:cNvPr id="8" name="ZoneTexte 7">
            <a:extLst>
              <a:ext uri="{FF2B5EF4-FFF2-40B4-BE49-F238E27FC236}">
                <a16:creationId xmlns:a16="http://schemas.microsoft.com/office/drawing/2014/main" id="{DDC5CAB4-17DF-DE4A-3EB6-8B0AE877CC44}"/>
              </a:ext>
            </a:extLst>
          </p:cNvPr>
          <p:cNvSpPr txBox="1"/>
          <p:nvPr/>
        </p:nvSpPr>
        <p:spPr>
          <a:xfrm>
            <a:off x="866080" y="1760987"/>
            <a:ext cx="1456782" cy="887679"/>
          </a:xfrm>
          <a:prstGeom prst="rect">
            <a:avLst/>
          </a:prstGeom>
          <a:noFill/>
        </p:spPr>
        <p:txBody>
          <a:bodyPr wrap="square" rtlCol="0">
            <a:spAutoFit/>
          </a:bodyPr>
          <a:lstStyle/>
          <a:p>
            <a:pPr algn="ctr" defTabSz="422041"/>
            <a:r>
              <a:rPr lang="fr-FR" sz="1292" b="1" dirty="0">
                <a:solidFill>
                  <a:prstClr val="black"/>
                </a:solidFill>
                <a:latin typeface="Calibri" panose="020F0502020204030204"/>
              </a:rPr>
              <a:t>Claire CHANCEREL</a:t>
            </a:r>
          </a:p>
          <a:p>
            <a:pPr algn="ctr" defTabSz="422041"/>
            <a:r>
              <a:rPr lang="fr-FR" sz="1292" b="1" dirty="0">
                <a:solidFill>
                  <a:prstClr val="black">
                    <a:lumMod val="65000"/>
                    <a:lumOff val="35000"/>
                  </a:prstClr>
                </a:solidFill>
                <a:latin typeface="Calibri" panose="020F0502020204030204"/>
              </a:rPr>
              <a:t>Directrice immobilière</a:t>
            </a:r>
          </a:p>
          <a:p>
            <a:pPr algn="ctr" defTabSz="422041"/>
            <a:endParaRPr lang="fr-FR" sz="1292" b="1" dirty="0">
              <a:solidFill>
                <a:prstClr val="black">
                  <a:lumMod val="65000"/>
                  <a:lumOff val="35000"/>
                </a:prstClr>
              </a:solidFill>
              <a:latin typeface="Calibri" panose="020F0502020204030204"/>
            </a:endParaRPr>
          </a:p>
        </p:txBody>
      </p:sp>
      <p:sp>
        <p:nvSpPr>
          <p:cNvPr id="9" name="Rectangle 8">
            <a:extLst>
              <a:ext uri="{FF2B5EF4-FFF2-40B4-BE49-F238E27FC236}">
                <a16:creationId xmlns:a16="http://schemas.microsoft.com/office/drawing/2014/main" id="{D42BE799-28B9-485C-B42C-219F5C715FBC}"/>
              </a:ext>
            </a:extLst>
          </p:cNvPr>
          <p:cNvSpPr/>
          <p:nvPr/>
        </p:nvSpPr>
        <p:spPr>
          <a:xfrm>
            <a:off x="654769" y="3227180"/>
            <a:ext cx="1907530" cy="670902"/>
          </a:xfrm>
          <a:prstGeom prst="rect">
            <a:avLst/>
          </a:prstGeom>
          <a:solidFill>
            <a:schemeClr val="bg1"/>
          </a:solidFill>
          <a:ln>
            <a:solidFill>
              <a:srgbClr val="E74B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77" b="1" dirty="0" err="1">
                <a:solidFill>
                  <a:srgbClr val="003F7A"/>
                </a:solidFill>
              </a:rPr>
              <a:t>Aniela</a:t>
            </a:r>
            <a:r>
              <a:rPr lang="fr-FR" sz="1477" b="1" dirty="0">
                <a:solidFill>
                  <a:srgbClr val="003F7A"/>
                </a:solidFill>
              </a:rPr>
              <a:t> ROBERT</a:t>
            </a:r>
          </a:p>
          <a:p>
            <a:pPr algn="ctr"/>
            <a:r>
              <a:rPr lang="fr-FR" sz="1477" b="1" dirty="0">
                <a:solidFill>
                  <a:schemeClr val="tx1">
                    <a:lumMod val="65000"/>
                    <a:lumOff val="35000"/>
                  </a:schemeClr>
                </a:solidFill>
              </a:rPr>
              <a:t>Manager de proximité</a:t>
            </a:r>
          </a:p>
        </p:txBody>
      </p:sp>
      <p:sp>
        <p:nvSpPr>
          <p:cNvPr id="10" name="Rectangle 9">
            <a:extLst>
              <a:ext uri="{FF2B5EF4-FFF2-40B4-BE49-F238E27FC236}">
                <a16:creationId xmlns:a16="http://schemas.microsoft.com/office/drawing/2014/main" id="{D0B9E49C-0CD9-1EF7-B09F-8C5A5044AA24}"/>
              </a:ext>
            </a:extLst>
          </p:cNvPr>
          <p:cNvSpPr/>
          <p:nvPr/>
        </p:nvSpPr>
        <p:spPr>
          <a:xfrm>
            <a:off x="507187" y="4090045"/>
            <a:ext cx="2156016" cy="1092040"/>
          </a:xfrm>
          <a:prstGeom prst="rect">
            <a:avLst/>
          </a:prstGeom>
          <a:solidFill>
            <a:schemeClr val="bg1"/>
          </a:solidFill>
          <a:ln>
            <a:solidFill>
              <a:srgbClr val="E74B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77" b="1" dirty="0">
                <a:solidFill>
                  <a:schemeClr val="tx1">
                    <a:lumMod val="65000"/>
                    <a:lumOff val="35000"/>
                  </a:schemeClr>
                </a:solidFill>
              </a:rPr>
              <a:t>Votre gestionnaire</a:t>
            </a:r>
          </a:p>
          <a:p>
            <a:pPr algn="ctr"/>
            <a:r>
              <a:rPr lang="fr-FR" sz="1292" b="1" dirty="0">
                <a:solidFill>
                  <a:srgbClr val="003F7A"/>
                </a:solidFill>
              </a:rPr>
              <a:t>Soraya AZZOUZ</a:t>
            </a:r>
          </a:p>
          <a:p>
            <a:pPr algn="ctr"/>
            <a:r>
              <a:rPr lang="fr-FR" sz="1292" b="1" dirty="0">
                <a:solidFill>
                  <a:srgbClr val="003F7A"/>
                </a:solidFill>
              </a:rPr>
              <a:t> </a:t>
            </a:r>
            <a:r>
              <a:rPr lang="fr-FR" sz="1292" b="1" dirty="0">
                <a:solidFill>
                  <a:schemeClr val="tx1">
                    <a:lumMod val="50000"/>
                    <a:lumOff val="50000"/>
                  </a:schemeClr>
                </a:solidFill>
              </a:rPr>
              <a:t>06 60 65 08 75</a:t>
            </a:r>
            <a:endParaRPr lang="fr-FR" altLang="fr-FR" sz="1400" dirty="0">
              <a:solidFill>
                <a:schemeClr val="tx1"/>
              </a:solidFill>
              <a:cs typeface="Calibri"/>
            </a:endParaRPr>
          </a:p>
        </p:txBody>
      </p:sp>
      <p:cxnSp>
        <p:nvCxnSpPr>
          <p:cNvPr id="11" name="Connecteur droit 10">
            <a:extLst>
              <a:ext uri="{FF2B5EF4-FFF2-40B4-BE49-F238E27FC236}">
                <a16:creationId xmlns:a16="http://schemas.microsoft.com/office/drawing/2014/main" id="{B7AA6431-E715-34B0-5249-6438A21DFE79}"/>
              </a:ext>
            </a:extLst>
          </p:cNvPr>
          <p:cNvCxnSpPr>
            <a:cxnSpLocks/>
            <a:endCxn id="9" idx="0"/>
          </p:cNvCxnSpPr>
          <p:nvPr/>
        </p:nvCxnSpPr>
        <p:spPr>
          <a:xfrm>
            <a:off x="1608534" y="3024481"/>
            <a:ext cx="1" cy="202701"/>
          </a:xfrm>
          <a:prstGeom prst="line">
            <a:avLst/>
          </a:prstGeom>
          <a:ln w="28575">
            <a:solidFill>
              <a:srgbClr val="003F7A"/>
            </a:solidFill>
          </a:ln>
        </p:spPr>
        <p:style>
          <a:lnRef idx="1">
            <a:schemeClr val="accent1"/>
          </a:lnRef>
          <a:fillRef idx="0">
            <a:schemeClr val="accent1"/>
          </a:fillRef>
          <a:effectRef idx="0">
            <a:schemeClr val="accent1"/>
          </a:effectRef>
          <a:fontRef idx="minor">
            <a:schemeClr val="tx1"/>
          </a:fontRef>
        </p:style>
      </p:cxnSp>
      <p:sp>
        <p:nvSpPr>
          <p:cNvPr id="14" name="Hexagone 13">
            <a:extLst>
              <a:ext uri="{FF2B5EF4-FFF2-40B4-BE49-F238E27FC236}">
                <a16:creationId xmlns:a16="http://schemas.microsoft.com/office/drawing/2014/main" id="{A93BF218-E254-12E6-09DC-B6C51E51364A}"/>
              </a:ext>
            </a:extLst>
          </p:cNvPr>
          <p:cNvSpPr/>
          <p:nvPr/>
        </p:nvSpPr>
        <p:spPr>
          <a:xfrm rot="5400000">
            <a:off x="5145562" y="1560096"/>
            <a:ext cx="1602461" cy="1456782"/>
          </a:xfrm>
          <a:prstGeom prst="hexagon">
            <a:avLst/>
          </a:prstGeom>
          <a:solidFill>
            <a:schemeClr val="bg1"/>
          </a:solidFill>
          <a:ln w="34925" cmpd="sng">
            <a:solidFill>
              <a:srgbClr val="E74B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endParaRPr lang="fr-FR" sz="1662">
              <a:solidFill>
                <a:prstClr val="white"/>
              </a:solidFill>
              <a:latin typeface="Calibri" panose="020F0502020204030204"/>
            </a:endParaRPr>
          </a:p>
        </p:txBody>
      </p:sp>
      <p:sp>
        <p:nvSpPr>
          <p:cNvPr id="15" name="ZoneTexte 14">
            <a:extLst>
              <a:ext uri="{FF2B5EF4-FFF2-40B4-BE49-F238E27FC236}">
                <a16:creationId xmlns:a16="http://schemas.microsoft.com/office/drawing/2014/main" id="{09E44D64-31E1-B442-E9AD-D3453212EFD2}"/>
              </a:ext>
            </a:extLst>
          </p:cNvPr>
          <p:cNvSpPr txBox="1"/>
          <p:nvPr/>
        </p:nvSpPr>
        <p:spPr>
          <a:xfrm>
            <a:off x="5218402" y="1869751"/>
            <a:ext cx="1456782" cy="887679"/>
          </a:xfrm>
          <a:prstGeom prst="rect">
            <a:avLst/>
          </a:prstGeom>
          <a:noFill/>
        </p:spPr>
        <p:txBody>
          <a:bodyPr wrap="square" rtlCol="0">
            <a:spAutoFit/>
          </a:bodyPr>
          <a:lstStyle/>
          <a:p>
            <a:pPr algn="ctr" defTabSz="422041"/>
            <a:r>
              <a:rPr lang="fr-FR" sz="1292" b="1" dirty="0">
                <a:solidFill>
                  <a:srgbClr val="003F7A"/>
                </a:solidFill>
                <a:latin typeface="Calibri" panose="020F0502020204030204"/>
              </a:rPr>
              <a:t>Chargée de relogement</a:t>
            </a:r>
          </a:p>
          <a:p>
            <a:pPr algn="ctr" defTabSz="422041"/>
            <a:r>
              <a:rPr lang="fr-FR" sz="1292" b="1" dirty="0">
                <a:solidFill>
                  <a:prstClr val="black">
                    <a:lumMod val="65000"/>
                    <a:lumOff val="35000"/>
                  </a:prstClr>
                </a:solidFill>
                <a:latin typeface="Calibri" panose="020F0502020204030204"/>
              </a:rPr>
              <a:t>Cabinet en cours de recrutement </a:t>
            </a:r>
          </a:p>
        </p:txBody>
      </p:sp>
      <p:sp>
        <p:nvSpPr>
          <p:cNvPr id="16" name="Flèche : double flèche horizontale 15">
            <a:extLst>
              <a:ext uri="{FF2B5EF4-FFF2-40B4-BE49-F238E27FC236}">
                <a16:creationId xmlns:a16="http://schemas.microsoft.com/office/drawing/2014/main" id="{C026A27B-1CC8-3E00-D1F8-F5383D128133}"/>
              </a:ext>
            </a:extLst>
          </p:cNvPr>
          <p:cNvSpPr/>
          <p:nvPr/>
        </p:nvSpPr>
        <p:spPr>
          <a:xfrm>
            <a:off x="3197980" y="2036309"/>
            <a:ext cx="1397027" cy="252178"/>
          </a:xfrm>
          <a:prstGeom prst="leftRightArrow">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endParaRPr lang="fr-FR" sz="1662">
              <a:solidFill>
                <a:prstClr val="white"/>
              </a:solidFill>
              <a:latin typeface="Calibri" panose="020F0502020204030204"/>
            </a:endParaRPr>
          </a:p>
        </p:txBody>
      </p:sp>
      <p:cxnSp>
        <p:nvCxnSpPr>
          <p:cNvPr id="21" name="Connecteur droit 20">
            <a:extLst>
              <a:ext uri="{FF2B5EF4-FFF2-40B4-BE49-F238E27FC236}">
                <a16:creationId xmlns:a16="http://schemas.microsoft.com/office/drawing/2014/main" id="{62BDE399-DDC3-AB1E-8614-2A5CD33BCF72}"/>
              </a:ext>
            </a:extLst>
          </p:cNvPr>
          <p:cNvCxnSpPr>
            <a:cxnSpLocks/>
          </p:cNvCxnSpPr>
          <p:nvPr/>
        </p:nvCxnSpPr>
        <p:spPr>
          <a:xfrm>
            <a:off x="1608532" y="3898083"/>
            <a:ext cx="1" cy="202701"/>
          </a:xfrm>
          <a:prstGeom prst="line">
            <a:avLst/>
          </a:prstGeom>
          <a:ln w="28575">
            <a:solidFill>
              <a:srgbClr val="003F7A"/>
            </a:solidFill>
          </a:ln>
        </p:spPr>
        <p:style>
          <a:lnRef idx="1">
            <a:schemeClr val="accent1"/>
          </a:lnRef>
          <a:fillRef idx="0">
            <a:schemeClr val="accent1"/>
          </a:fillRef>
          <a:effectRef idx="0">
            <a:schemeClr val="accent1"/>
          </a:effectRef>
          <a:fontRef idx="minor">
            <a:schemeClr val="tx1"/>
          </a:fontRef>
        </p:style>
      </p:cxnSp>
      <p:pic>
        <p:nvPicPr>
          <p:cNvPr id="17" name="Image 16">
            <a:extLst>
              <a:ext uri="{FF2B5EF4-FFF2-40B4-BE49-F238E27FC236}">
                <a16:creationId xmlns:a16="http://schemas.microsoft.com/office/drawing/2014/main" id="{B2C77520-053F-4901-ADF9-A176AAF4CC7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82071" y="5631662"/>
            <a:ext cx="278179" cy="278179"/>
          </a:xfrm>
          <a:prstGeom prst="rect">
            <a:avLst/>
          </a:prstGeom>
        </p:spPr>
      </p:pic>
    </p:spTree>
    <p:extLst>
      <p:ext uri="{BB962C8B-B14F-4D97-AF65-F5344CB8AC3E}">
        <p14:creationId xmlns:p14="http://schemas.microsoft.com/office/powerpoint/2010/main" val="36266467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885DC6D1-67D9-411D-B3D7-74A8FC138B24}"/>
              </a:ext>
            </a:extLst>
          </p:cNvPr>
          <p:cNvSpPr>
            <a:spLocks noGrp="1"/>
          </p:cNvSpPr>
          <p:nvPr>
            <p:ph type="title"/>
          </p:nvPr>
        </p:nvSpPr>
        <p:spPr/>
        <p:txBody>
          <a:bodyPr/>
          <a:lstStyle/>
          <a:p>
            <a:r>
              <a:rPr lang="fr-FR"/>
              <a:t>Questions / Réponses</a:t>
            </a:r>
          </a:p>
        </p:txBody>
      </p:sp>
      <p:pic>
        <p:nvPicPr>
          <p:cNvPr id="5" name="Graphique 4">
            <a:extLst>
              <a:ext uri="{FF2B5EF4-FFF2-40B4-BE49-F238E27FC236}">
                <a16:creationId xmlns:a16="http://schemas.microsoft.com/office/drawing/2014/main" id="{A4F57B57-CEA4-4571-BC97-8769FFA24FEA}"/>
              </a:ext>
            </a:extLst>
          </p:cNvPr>
          <p:cNvPicPr>
            <a:picLocks noChangeAspect="1"/>
          </p:cNvPicPr>
          <p:nvPr/>
        </p:nvPicPr>
        <p:blipFill>
          <a:blip r:embed="rId2" cstate="print">
            <a:extLst>
              <a:ext uri="{96DAC541-7B7A-43D3-8B79-37D633B846F1}">
                <asvg:svgBlip xmlns:asvg="http://schemas.microsoft.com/office/drawing/2016/SVG/main" r:embed="rId3"/>
              </a:ext>
            </a:extLst>
          </a:blip>
          <a:stretch>
            <a:fillRect/>
          </a:stretch>
        </p:blipFill>
        <p:spPr>
          <a:xfrm>
            <a:off x="2957513" y="1785791"/>
            <a:ext cx="3005137" cy="3005137"/>
          </a:xfrm>
          <a:prstGeom prst="rect">
            <a:avLst/>
          </a:prstGeom>
        </p:spPr>
      </p:pic>
    </p:spTree>
    <p:extLst>
      <p:ext uri="{BB962C8B-B14F-4D97-AF65-F5344CB8AC3E}">
        <p14:creationId xmlns:p14="http://schemas.microsoft.com/office/powerpoint/2010/main" val="1750266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B5C0AD-C3BE-8602-DC6F-499047F3FAFB}"/>
              </a:ext>
            </a:extLst>
          </p:cNvPr>
          <p:cNvSpPr>
            <a:spLocks noGrp="1"/>
          </p:cNvSpPr>
          <p:nvPr>
            <p:ph type="title"/>
          </p:nvPr>
        </p:nvSpPr>
        <p:spPr/>
        <p:txBody>
          <a:bodyPr/>
          <a:lstStyle/>
          <a:p>
            <a:r>
              <a:rPr lang="fr-FR"/>
              <a:t>Situation</a:t>
            </a:r>
          </a:p>
        </p:txBody>
      </p:sp>
      <p:pic>
        <p:nvPicPr>
          <p:cNvPr id="3" name="Image 2">
            <a:extLst>
              <a:ext uri="{FF2B5EF4-FFF2-40B4-BE49-F238E27FC236}">
                <a16:creationId xmlns:a16="http://schemas.microsoft.com/office/drawing/2014/main" id="{43464184-D4A8-E596-208F-1FBD636A71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8336" y="1047969"/>
            <a:ext cx="5528521" cy="5071079"/>
          </a:xfrm>
          <a:prstGeom prst="rect">
            <a:avLst/>
          </a:prstGeom>
        </p:spPr>
      </p:pic>
      <p:graphicFrame>
        <p:nvGraphicFramePr>
          <p:cNvPr id="6" name="Tableau 5">
            <a:extLst>
              <a:ext uri="{FF2B5EF4-FFF2-40B4-BE49-F238E27FC236}">
                <a16:creationId xmlns:a16="http://schemas.microsoft.com/office/drawing/2014/main" id="{D746017E-2DC5-4D15-7679-21B2CEFDCEE1}"/>
              </a:ext>
            </a:extLst>
          </p:cNvPr>
          <p:cNvGraphicFramePr>
            <a:graphicFrameLocks noGrp="1"/>
          </p:cNvGraphicFramePr>
          <p:nvPr>
            <p:extLst>
              <p:ext uri="{D42A27DB-BD31-4B8C-83A1-F6EECF244321}">
                <p14:modId xmlns:p14="http://schemas.microsoft.com/office/powerpoint/2010/main" val="943284332"/>
              </p:ext>
            </p:extLst>
          </p:nvPr>
        </p:nvGraphicFramePr>
        <p:xfrm>
          <a:off x="5979781" y="1590040"/>
          <a:ext cx="2690574" cy="1986280"/>
        </p:xfrm>
        <a:graphic>
          <a:graphicData uri="http://schemas.openxmlformats.org/drawingml/2006/table">
            <a:tbl>
              <a:tblPr firstRow="1" bandRow="1">
                <a:tableStyleId>{21E4AEA4-8DFA-4A89-87EB-49C32662AFE0}</a:tableStyleId>
              </a:tblPr>
              <a:tblGrid>
                <a:gridCol w="1277114">
                  <a:extLst>
                    <a:ext uri="{9D8B030D-6E8A-4147-A177-3AD203B41FA5}">
                      <a16:colId xmlns:a16="http://schemas.microsoft.com/office/drawing/2014/main" val="2578413359"/>
                    </a:ext>
                  </a:extLst>
                </a:gridCol>
                <a:gridCol w="1413460">
                  <a:extLst>
                    <a:ext uri="{9D8B030D-6E8A-4147-A177-3AD203B41FA5}">
                      <a16:colId xmlns:a16="http://schemas.microsoft.com/office/drawing/2014/main" val="3350323776"/>
                    </a:ext>
                  </a:extLst>
                </a:gridCol>
              </a:tblGrid>
              <a:tr h="370840">
                <a:tc>
                  <a:txBody>
                    <a:bodyPr/>
                    <a:lstStyle/>
                    <a:p>
                      <a:pPr algn="r"/>
                      <a:r>
                        <a:rPr lang="fr-FR" sz="1400" b="1" dirty="0">
                          <a:solidFill>
                            <a:srgbClr val="E41D4B"/>
                          </a:solidFill>
                        </a:rPr>
                        <a:t>Nb logements</a:t>
                      </a:r>
                    </a:p>
                  </a:txBody>
                  <a:tcPr anchor="ctr">
                    <a:lnR w="12700" cap="flat" cmpd="sng" algn="ctr">
                      <a:solidFill>
                        <a:srgbClr val="E41D4B"/>
                      </a:solidFill>
                      <a:prstDash val="solid"/>
                      <a:round/>
                      <a:headEnd type="none" w="med" len="med"/>
                      <a:tailEnd type="none" w="med" len="med"/>
                    </a:lnR>
                    <a:lnB w="12700" cap="flat" cmpd="sng" algn="ctr">
                      <a:solidFill>
                        <a:srgbClr val="E41D4B"/>
                      </a:solidFill>
                      <a:prstDash val="solid"/>
                      <a:round/>
                      <a:headEnd type="none" w="med" len="med"/>
                      <a:tailEnd type="none" w="med" len="med"/>
                    </a:lnB>
                    <a:solidFill>
                      <a:schemeClr val="bg1"/>
                    </a:solidFill>
                  </a:tcPr>
                </a:tc>
                <a:tc>
                  <a:txBody>
                    <a:bodyPr/>
                    <a:lstStyle/>
                    <a:p>
                      <a:r>
                        <a:rPr lang="fr-FR" sz="1600" b="1" dirty="0">
                          <a:solidFill>
                            <a:schemeClr val="tx2">
                              <a:lumMod val="50000"/>
                            </a:schemeClr>
                          </a:solidFill>
                        </a:rPr>
                        <a:t>153</a:t>
                      </a:r>
                    </a:p>
                  </a:txBody>
                  <a:tcPr anchor="ctr">
                    <a:lnL w="12700" cap="flat" cmpd="sng" algn="ctr">
                      <a:solidFill>
                        <a:srgbClr val="E41D4B"/>
                      </a:solidFill>
                      <a:prstDash val="solid"/>
                      <a:round/>
                      <a:headEnd type="none" w="med" len="med"/>
                      <a:tailEnd type="none" w="med" len="med"/>
                    </a:lnL>
                    <a:lnB w="12700" cap="flat" cmpd="sng" algn="ctr">
                      <a:solidFill>
                        <a:srgbClr val="E41D4B"/>
                      </a:solidFill>
                      <a:prstDash val="solid"/>
                      <a:round/>
                      <a:headEnd type="none" w="med" len="med"/>
                      <a:tailEnd type="none" w="med" len="med"/>
                    </a:lnB>
                    <a:solidFill>
                      <a:schemeClr val="bg1"/>
                    </a:solidFill>
                  </a:tcPr>
                </a:tc>
                <a:extLst>
                  <a:ext uri="{0D108BD9-81ED-4DB2-BD59-A6C34878D82A}">
                    <a16:rowId xmlns:a16="http://schemas.microsoft.com/office/drawing/2014/main" val="3873373860"/>
                  </a:ext>
                </a:extLst>
              </a:tr>
              <a:tr h="370840">
                <a:tc>
                  <a:txBody>
                    <a:bodyPr/>
                    <a:lstStyle/>
                    <a:p>
                      <a:pPr algn="r"/>
                      <a:r>
                        <a:rPr lang="fr-FR" sz="1400" b="1" dirty="0">
                          <a:solidFill>
                            <a:srgbClr val="E41D4B"/>
                          </a:solidFill>
                        </a:rPr>
                        <a:t>Année construction</a:t>
                      </a:r>
                    </a:p>
                  </a:txBody>
                  <a:tcPr anchor="ctr">
                    <a:lnR w="12700" cap="flat" cmpd="sng" algn="ctr">
                      <a:solidFill>
                        <a:srgbClr val="E41D4B"/>
                      </a:solidFill>
                      <a:prstDash val="solid"/>
                      <a:round/>
                      <a:headEnd type="none" w="med" len="med"/>
                      <a:tailEnd type="none" w="med" len="med"/>
                    </a:lnR>
                    <a:lnT w="12700" cap="flat" cmpd="sng" algn="ctr">
                      <a:solidFill>
                        <a:srgbClr val="E41D4B"/>
                      </a:solidFill>
                      <a:prstDash val="solid"/>
                      <a:round/>
                      <a:headEnd type="none" w="med" len="med"/>
                      <a:tailEnd type="none" w="med" len="med"/>
                    </a:lnT>
                    <a:lnB w="12700" cap="flat" cmpd="sng" algn="ctr">
                      <a:solidFill>
                        <a:srgbClr val="E41D4B"/>
                      </a:solidFill>
                      <a:prstDash val="solid"/>
                      <a:round/>
                      <a:headEnd type="none" w="med" len="med"/>
                      <a:tailEnd type="none" w="med" len="med"/>
                    </a:lnB>
                    <a:solidFill>
                      <a:schemeClr val="bg1"/>
                    </a:solidFill>
                  </a:tcPr>
                </a:tc>
                <a:tc>
                  <a:txBody>
                    <a:bodyPr/>
                    <a:lstStyle/>
                    <a:p>
                      <a:r>
                        <a:rPr lang="fr-FR" sz="1600" b="1" dirty="0">
                          <a:solidFill>
                            <a:schemeClr val="tx2">
                              <a:lumMod val="50000"/>
                            </a:schemeClr>
                          </a:solidFill>
                        </a:rPr>
                        <a:t>1959</a:t>
                      </a:r>
                    </a:p>
                  </a:txBody>
                  <a:tcPr anchor="ctr">
                    <a:lnL w="12700" cap="flat" cmpd="sng" algn="ctr">
                      <a:solidFill>
                        <a:srgbClr val="E41D4B"/>
                      </a:solidFill>
                      <a:prstDash val="solid"/>
                      <a:round/>
                      <a:headEnd type="none" w="med" len="med"/>
                      <a:tailEnd type="none" w="med" len="med"/>
                    </a:lnL>
                    <a:lnT w="12700" cap="flat" cmpd="sng" algn="ctr">
                      <a:solidFill>
                        <a:srgbClr val="E41D4B"/>
                      </a:solidFill>
                      <a:prstDash val="solid"/>
                      <a:round/>
                      <a:headEnd type="none" w="med" len="med"/>
                      <a:tailEnd type="none" w="med" len="med"/>
                    </a:lnT>
                    <a:lnB w="12700" cap="flat" cmpd="sng" algn="ctr">
                      <a:solidFill>
                        <a:srgbClr val="E41D4B"/>
                      </a:solidFill>
                      <a:prstDash val="solid"/>
                      <a:round/>
                      <a:headEnd type="none" w="med" len="med"/>
                      <a:tailEnd type="none" w="med" len="med"/>
                    </a:lnB>
                    <a:solidFill>
                      <a:schemeClr val="bg1"/>
                    </a:solidFill>
                  </a:tcPr>
                </a:tc>
                <a:extLst>
                  <a:ext uri="{0D108BD9-81ED-4DB2-BD59-A6C34878D82A}">
                    <a16:rowId xmlns:a16="http://schemas.microsoft.com/office/drawing/2014/main" val="2021897740"/>
                  </a:ext>
                </a:extLst>
              </a:tr>
              <a:tr h="370840">
                <a:tc>
                  <a:txBody>
                    <a:bodyPr/>
                    <a:lstStyle/>
                    <a:p>
                      <a:pPr algn="r"/>
                      <a:r>
                        <a:rPr lang="fr-FR" sz="1400" b="1" dirty="0">
                          <a:solidFill>
                            <a:srgbClr val="E41D4B"/>
                          </a:solidFill>
                        </a:rPr>
                        <a:t>Typologies</a:t>
                      </a:r>
                    </a:p>
                  </a:txBody>
                  <a:tcPr anchor="ctr">
                    <a:lnR w="12700" cap="flat" cmpd="sng" algn="ctr">
                      <a:solidFill>
                        <a:srgbClr val="E41D4B"/>
                      </a:solidFill>
                      <a:prstDash val="solid"/>
                      <a:round/>
                      <a:headEnd type="none" w="med" len="med"/>
                      <a:tailEnd type="none" w="med" len="med"/>
                    </a:lnR>
                    <a:lnT w="12700" cap="flat" cmpd="sng" algn="ctr">
                      <a:solidFill>
                        <a:srgbClr val="E41D4B"/>
                      </a:solidFill>
                      <a:prstDash val="solid"/>
                      <a:round/>
                      <a:headEnd type="none" w="med" len="med"/>
                      <a:tailEnd type="none" w="med" len="med"/>
                    </a:lnT>
                    <a:lnB w="12700" cap="flat" cmpd="sng" algn="ctr">
                      <a:solidFill>
                        <a:srgbClr val="E41D4B"/>
                      </a:solidFill>
                      <a:prstDash val="solid"/>
                      <a:round/>
                      <a:headEnd type="none" w="med" len="med"/>
                      <a:tailEnd type="none" w="med" len="med"/>
                    </a:lnB>
                    <a:solidFill>
                      <a:schemeClr val="bg1"/>
                    </a:solidFill>
                  </a:tcPr>
                </a:tc>
                <a:tc>
                  <a:txBody>
                    <a:bodyPr/>
                    <a:lstStyle/>
                    <a:p>
                      <a:r>
                        <a:rPr lang="fr-FR" sz="1600" b="0" dirty="0">
                          <a:solidFill>
                            <a:schemeClr val="tx2">
                              <a:lumMod val="50000"/>
                            </a:schemeClr>
                          </a:solidFill>
                        </a:rPr>
                        <a:t>83 T3, 35 T2, 35 T4</a:t>
                      </a:r>
                    </a:p>
                  </a:txBody>
                  <a:tcPr anchor="ctr">
                    <a:lnL w="12700" cap="flat" cmpd="sng" algn="ctr">
                      <a:solidFill>
                        <a:srgbClr val="E41D4B"/>
                      </a:solidFill>
                      <a:prstDash val="solid"/>
                      <a:round/>
                      <a:headEnd type="none" w="med" len="med"/>
                      <a:tailEnd type="none" w="med" len="med"/>
                    </a:lnL>
                    <a:lnT w="12700" cap="flat" cmpd="sng" algn="ctr">
                      <a:solidFill>
                        <a:srgbClr val="E41D4B"/>
                      </a:solidFill>
                      <a:prstDash val="solid"/>
                      <a:round/>
                      <a:headEnd type="none" w="med" len="med"/>
                      <a:tailEnd type="none" w="med" len="med"/>
                    </a:lnT>
                    <a:lnB w="12700" cap="flat" cmpd="sng" algn="ctr">
                      <a:solidFill>
                        <a:srgbClr val="E41D4B"/>
                      </a:solidFill>
                      <a:prstDash val="solid"/>
                      <a:round/>
                      <a:headEnd type="none" w="med" len="med"/>
                      <a:tailEnd type="none" w="med" len="med"/>
                    </a:lnB>
                    <a:solidFill>
                      <a:schemeClr val="bg1"/>
                    </a:solidFill>
                  </a:tcPr>
                </a:tc>
                <a:extLst>
                  <a:ext uri="{0D108BD9-81ED-4DB2-BD59-A6C34878D82A}">
                    <a16:rowId xmlns:a16="http://schemas.microsoft.com/office/drawing/2014/main" val="692917455"/>
                  </a:ext>
                </a:extLst>
              </a:tr>
              <a:tr h="370840">
                <a:tc>
                  <a:txBody>
                    <a:bodyPr/>
                    <a:lstStyle/>
                    <a:p>
                      <a:pPr algn="r"/>
                      <a:r>
                        <a:rPr lang="fr-FR" sz="1400" b="1" dirty="0">
                          <a:solidFill>
                            <a:srgbClr val="E41D4B"/>
                          </a:solidFill>
                        </a:rPr>
                        <a:t>Surface moyenne</a:t>
                      </a:r>
                    </a:p>
                  </a:txBody>
                  <a:tcPr anchor="ctr">
                    <a:lnR w="12700" cap="flat" cmpd="sng" algn="ctr">
                      <a:solidFill>
                        <a:srgbClr val="E41D4B"/>
                      </a:solidFill>
                      <a:prstDash val="solid"/>
                      <a:round/>
                      <a:headEnd type="none" w="med" len="med"/>
                      <a:tailEnd type="none" w="med" len="med"/>
                    </a:lnR>
                    <a:lnT w="12700" cap="flat" cmpd="sng" algn="ctr">
                      <a:solidFill>
                        <a:srgbClr val="E41D4B"/>
                      </a:solidFill>
                      <a:prstDash val="solid"/>
                      <a:round/>
                      <a:headEnd type="none" w="med" len="med"/>
                      <a:tailEnd type="none" w="med" len="med"/>
                    </a:lnT>
                    <a:lnB w="12700" cap="flat" cmpd="sng" algn="ctr">
                      <a:solidFill>
                        <a:srgbClr val="E41D4B"/>
                      </a:solidFill>
                      <a:prstDash val="solid"/>
                      <a:round/>
                      <a:headEnd type="none" w="med" len="med"/>
                      <a:tailEnd type="none" w="med" len="med"/>
                    </a:lnB>
                    <a:solidFill>
                      <a:schemeClr val="bg1"/>
                    </a:solidFill>
                  </a:tcPr>
                </a:tc>
                <a:tc>
                  <a:txBody>
                    <a:bodyPr/>
                    <a:lstStyle/>
                    <a:p>
                      <a:r>
                        <a:rPr lang="fr-FR" sz="1600" b="1" dirty="0">
                          <a:solidFill>
                            <a:schemeClr val="tx2">
                              <a:lumMod val="50000"/>
                            </a:schemeClr>
                          </a:solidFill>
                        </a:rPr>
                        <a:t>49 m²</a:t>
                      </a:r>
                    </a:p>
                  </a:txBody>
                  <a:tcPr anchor="ctr">
                    <a:lnL w="12700" cap="flat" cmpd="sng" algn="ctr">
                      <a:solidFill>
                        <a:srgbClr val="E41D4B"/>
                      </a:solidFill>
                      <a:prstDash val="solid"/>
                      <a:round/>
                      <a:headEnd type="none" w="med" len="med"/>
                      <a:tailEnd type="none" w="med" len="med"/>
                    </a:lnL>
                    <a:lnT w="12700" cap="flat" cmpd="sng" algn="ctr">
                      <a:solidFill>
                        <a:srgbClr val="E41D4B"/>
                      </a:solidFill>
                      <a:prstDash val="solid"/>
                      <a:round/>
                      <a:headEnd type="none" w="med" len="med"/>
                      <a:tailEnd type="none" w="med" len="med"/>
                    </a:lnT>
                    <a:lnB w="12700" cap="flat" cmpd="sng" algn="ctr">
                      <a:solidFill>
                        <a:srgbClr val="E41D4B"/>
                      </a:solidFill>
                      <a:prstDash val="solid"/>
                      <a:round/>
                      <a:headEnd type="none" w="med" len="med"/>
                      <a:tailEnd type="none" w="med" len="med"/>
                    </a:lnB>
                    <a:solidFill>
                      <a:schemeClr val="bg1"/>
                    </a:solidFill>
                  </a:tcPr>
                </a:tc>
                <a:extLst>
                  <a:ext uri="{0D108BD9-81ED-4DB2-BD59-A6C34878D82A}">
                    <a16:rowId xmlns:a16="http://schemas.microsoft.com/office/drawing/2014/main" val="1421688615"/>
                  </a:ext>
                </a:extLst>
              </a:tr>
            </a:tbl>
          </a:graphicData>
        </a:graphic>
      </p:graphicFrame>
    </p:spTree>
    <p:extLst>
      <p:ext uri="{BB962C8B-B14F-4D97-AF65-F5344CB8AC3E}">
        <p14:creationId xmlns:p14="http://schemas.microsoft.com/office/powerpoint/2010/main" val="495599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73B2DE-168B-091D-B0C9-F1AD6BD9D5F6}"/>
              </a:ext>
            </a:extLst>
          </p:cNvPr>
          <p:cNvSpPr>
            <a:spLocks noGrp="1"/>
          </p:cNvSpPr>
          <p:nvPr>
            <p:ph type="title"/>
          </p:nvPr>
        </p:nvSpPr>
        <p:spPr/>
        <p:txBody>
          <a:bodyPr/>
          <a:lstStyle/>
          <a:p>
            <a:r>
              <a:rPr lang="fr-FR"/>
              <a:t>Constats</a:t>
            </a:r>
          </a:p>
        </p:txBody>
      </p:sp>
      <p:sp>
        <p:nvSpPr>
          <p:cNvPr id="4" name="ZoneTexte 3">
            <a:extLst>
              <a:ext uri="{FF2B5EF4-FFF2-40B4-BE49-F238E27FC236}">
                <a16:creationId xmlns:a16="http://schemas.microsoft.com/office/drawing/2014/main" id="{CA27FE12-738C-74EB-DB2F-AFA6764538D7}"/>
              </a:ext>
            </a:extLst>
          </p:cNvPr>
          <p:cNvSpPr txBox="1"/>
          <p:nvPr/>
        </p:nvSpPr>
        <p:spPr>
          <a:xfrm>
            <a:off x="247937" y="608153"/>
            <a:ext cx="6152863" cy="3517373"/>
          </a:xfrm>
          <a:prstGeom prst="rect">
            <a:avLst/>
          </a:prstGeom>
          <a:noFill/>
        </p:spPr>
        <p:txBody>
          <a:bodyPr wrap="square">
            <a:spAutoFit/>
          </a:bodyPr>
          <a:lstStyle/>
          <a:p>
            <a:pPr marL="342900" lvl="0" indent="-342900" algn="just">
              <a:lnSpc>
                <a:spcPct val="107000"/>
              </a:lnSpc>
              <a:spcAft>
                <a:spcPts val="600"/>
              </a:spcAft>
              <a:buFont typeface="Calibri" panose="020F0502020204030204" pitchFamily="34" charset="0"/>
              <a:buChar char="·"/>
            </a:pPr>
            <a:r>
              <a:rPr lang="fr-FR" sz="1600" dirty="0">
                <a:latin typeface="Calibri" panose="020F0502020204030204" pitchFamily="34" charset="0"/>
                <a:ea typeface="Calibri" panose="020F0502020204030204" pitchFamily="34" charset="0"/>
                <a:cs typeface="Times New Roman" panose="02020603050405020304" pitchFamily="18" charset="0"/>
              </a:rPr>
              <a:t>Des </a:t>
            </a:r>
            <a:r>
              <a:rPr lang="fr-FR" sz="1600" b="1" dirty="0">
                <a:latin typeface="Calibri" panose="020F0502020204030204" pitchFamily="34" charset="0"/>
                <a:ea typeface="Calibri" panose="020F0502020204030204" pitchFamily="34" charset="0"/>
                <a:cs typeface="Times New Roman" panose="02020603050405020304" pitchFamily="18" charset="0"/>
              </a:rPr>
              <a:t>bâtiments vieillissants et vétustes</a:t>
            </a:r>
          </a:p>
          <a:p>
            <a:pPr marL="342900" lvl="0" indent="-342900" algn="just">
              <a:lnSpc>
                <a:spcPct val="107000"/>
              </a:lnSpc>
              <a:spcAft>
                <a:spcPts val="600"/>
              </a:spcAft>
              <a:buFont typeface="Calibri" panose="020F0502020204030204" pitchFamily="34" charset="0"/>
              <a:buChar char="·"/>
            </a:pPr>
            <a:r>
              <a:rPr lang="fr-FR" sz="1600" b="1" dirty="0">
                <a:effectLst/>
                <a:latin typeface="Calibri" panose="020F0502020204030204" pitchFamily="34" charset="0"/>
                <a:ea typeface="Calibri" panose="020F0502020204030204" pitchFamily="34" charset="0"/>
                <a:cs typeface="Times New Roman" panose="02020603050405020304" pitchFamily="18" charset="0"/>
              </a:rPr>
              <a:t>Absence d’ascenseur </a:t>
            </a:r>
            <a:r>
              <a:rPr lang="fr-FR" sz="1600" dirty="0">
                <a:effectLst/>
                <a:latin typeface="Calibri" panose="020F0502020204030204" pitchFamily="34" charset="0"/>
                <a:ea typeface="Calibri" panose="020F0502020204030204" pitchFamily="34" charset="0"/>
                <a:cs typeface="Times New Roman" panose="02020603050405020304" pitchFamily="18" charset="0"/>
              </a:rPr>
              <a:t>(impossibilité technique d’en installer) entrainant des problèmes d’accessibilité : RDC haut + 4 niveaux</a:t>
            </a:r>
          </a:p>
          <a:p>
            <a:pPr marL="342900" lvl="0" indent="-342900" algn="just">
              <a:lnSpc>
                <a:spcPct val="107000"/>
              </a:lnSpc>
              <a:spcAft>
                <a:spcPts val="600"/>
              </a:spcAft>
              <a:buFont typeface="Calibri" panose="020F0502020204030204" pitchFamily="34" charset="0"/>
              <a:buChar char="·"/>
            </a:pPr>
            <a:r>
              <a:rPr lang="fr-FR" sz="1600" b="1" dirty="0">
                <a:effectLst/>
                <a:latin typeface="Calibri" panose="020F0502020204030204" pitchFamily="34" charset="0"/>
                <a:ea typeface="Calibri" panose="020F0502020204030204" pitchFamily="34" charset="0"/>
                <a:cs typeface="Times New Roman" panose="02020603050405020304" pitchFamily="18" charset="0"/>
              </a:rPr>
              <a:t>Des </a:t>
            </a:r>
            <a:r>
              <a:rPr lang="fr-FR" sz="1600" b="1" dirty="0">
                <a:latin typeface="Calibri" panose="020F0502020204030204" pitchFamily="34" charset="0"/>
                <a:ea typeface="Calibri" panose="020F0502020204030204" pitchFamily="34" charset="0"/>
                <a:cs typeface="Times New Roman" panose="02020603050405020304" pitchFamily="18" charset="0"/>
              </a:rPr>
              <a:t>surfaces de logement très petites </a:t>
            </a:r>
          </a:p>
          <a:p>
            <a:pPr marL="342900" lvl="0" indent="-342900" algn="just">
              <a:lnSpc>
                <a:spcPct val="107000"/>
              </a:lnSpc>
              <a:spcAft>
                <a:spcPts val="600"/>
              </a:spcAft>
              <a:buFont typeface="Calibri" panose="020F0502020204030204" pitchFamily="34" charset="0"/>
              <a:buChar char="·"/>
            </a:pPr>
            <a:r>
              <a:rPr lang="fr-FR" sz="1600" b="1" dirty="0">
                <a:latin typeface="Calibri" panose="020F0502020204030204" pitchFamily="34" charset="0"/>
                <a:ea typeface="Calibri" panose="020F0502020204030204" pitchFamily="34" charset="0"/>
                <a:cs typeface="Times New Roman" panose="02020603050405020304" pitchFamily="18" charset="0"/>
              </a:rPr>
              <a:t>Des configurations de logements « étriqués » </a:t>
            </a:r>
            <a:r>
              <a:rPr lang="fr-FR" sz="1600" dirty="0">
                <a:latin typeface="Calibri" panose="020F0502020204030204" pitchFamily="34" charset="0"/>
                <a:ea typeface="Calibri" panose="020F0502020204030204" pitchFamily="34" charset="0"/>
                <a:cs typeface="Times New Roman" panose="02020603050405020304" pitchFamily="18" charset="0"/>
              </a:rPr>
              <a:t>(hall d’entrée étroit, petites salles de bains…)</a:t>
            </a:r>
          </a:p>
          <a:p>
            <a:pPr marL="342900" lvl="0" indent="-342900" algn="just">
              <a:lnSpc>
                <a:spcPct val="107000"/>
              </a:lnSpc>
              <a:spcAft>
                <a:spcPts val="600"/>
              </a:spcAft>
              <a:buFont typeface="Calibri" panose="020F0502020204030204" pitchFamily="34" charset="0"/>
              <a:buChar char="·"/>
            </a:pPr>
            <a:r>
              <a:rPr lang="fr-FR" sz="1600" b="1" dirty="0">
                <a:effectLst/>
                <a:latin typeface="Calibri" panose="020F0502020204030204" pitchFamily="34" charset="0"/>
                <a:ea typeface="Calibri" panose="020F0502020204030204" pitchFamily="34" charset="0"/>
                <a:cs typeface="Times New Roman" panose="02020603050405020304" pitchFamily="18" charset="0"/>
              </a:rPr>
              <a:t>Des espaces extérieurs peu valorisés</a:t>
            </a:r>
          </a:p>
          <a:p>
            <a:pPr marL="342900" lvl="0" indent="-342900" algn="just">
              <a:lnSpc>
                <a:spcPct val="107000"/>
              </a:lnSpc>
              <a:spcAft>
                <a:spcPts val="600"/>
              </a:spcAft>
              <a:buFont typeface="Calibri" panose="020F0502020204030204" pitchFamily="34" charset="0"/>
              <a:buChar char="·"/>
            </a:pPr>
            <a:r>
              <a:rPr lang="fr-FR" sz="1600" b="1" dirty="0">
                <a:latin typeface="Calibri" panose="020F0502020204030204" pitchFamily="34" charset="0"/>
                <a:ea typeface="Calibri" panose="020F0502020204030204" pitchFamily="34" charset="0"/>
                <a:cs typeface="Times New Roman" panose="02020603050405020304" pitchFamily="18" charset="0"/>
              </a:rPr>
              <a:t>Des problèmes de stationnement </a:t>
            </a:r>
            <a:r>
              <a:rPr lang="fr-FR" sz="1600" dirty="0">
                <a:latin typeface="Calibri" panose="020F0502020204030204" pitchFamily="34" charset="0"/>
                <a:ea typeface="Calibri" panose="020F0502020204030204" pitchFamily="34" charset="0"/>
                <a:cs typeface="Times New Roman" panose="02020603050405020304" pitchFamily="18" charset="0"/>
              </a:rPr>
              <a:t>(stationnement ouvert – utilisation part des personnes extérieures à la résidence)</a:t>
            </a:r>
          </a:p>
          <a:p>
            <a:pPr marL="342900" lvl="0" indent="-342900" algn="just">
              <a:lnSpc>
                <a:spcPct val="107000"/>
              </a:lnSpc>
              <a:spcAft>
                <a:spcPts val="600"/>
              </a:spcAft>
              <a:buFont typeface="Calibri" panose="020F0502020204030204" pitchFamily="34" charset="0"/>
              <a:buChar char="·"/>
            </a:pPr>
            <a:endParaRPr lang="fr-FR" sz="1600"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600"/>
              </a:spcAft>
              <a:buFont typeface="Calibri" panose="020F0502020204030204" pitchFamily="34" charset="0"/>
              <a:buChar char="·"/>
            </a:pP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Flèche : droite 17">
            <a:extLst>
              <a:ext uri="{FF2B5EF4-FFF2-40B4-BE49-F238E27FC236}">
                <a16:creationId xmlns:a16="http://schemas.microsoft.com/office/drawing/2014/main" id="{8816D668-79F6-4843-8DB6-08FD109EDEB9}"/>
              </a:ext>
            </a:extLst>
          </p:cNvPr>
          <p:cNvSpPr/>
          <p:nvPr/>
        </p:nvSpPr>
        <p:spPr>
          <a:xfrm>
            <a:off x="432591" y="5894612"/>
            <a:ext cx="50449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a:extLst>
              <a:ext uri="{FF2B5EF4-FFF2-40B4-BE49-F238E27FC236}">
                <a16:creationId xmlns:a16="http://schemas.microsoft.com/office/drawing/2014/main" id="{4250B2D2-F6EF-4E9C-A081-5D11820BE54A}"/>
              </a:ext>
            </a:extLst>
          </p:cNvPr>
          <p:cNvSpPr txBox="1"/>
          <p:nvPr/>
        </p:nvSpPr>
        <p:spPr>
          <a:xfrm>
            <a:off x="1087483" y="5721430"/>
            <a:ext cx="8056517" cy="830997"/>
          </a:xfrm>
          <a:prstGeom prst="rect">
            <a:avLst/>
          </a:prstGeom>
          <a:noFill/>
        </p:spPr>
        <p:txBody>
          <a:bodyPr wrap="square">
            <a:spAutoFit/>
          </a:bodyPr>
          <a:lstStyle/>
          <a:p>
            <a:r>
              <a:rPr lang="fr-FR" sz="2400" b="1" dirty="0">
                <a:solidFill>
                  <a:schemeClr val="accent1"/>
                </a:solidFill>
              </a:rPr>
              <a:t>Nécessité d’une intervention d’ampleur </a:t>
            </a:r>
            <a:r>
              <a:rPr lang="fr-FR" sz="2400" dirty="0">
                <a:solidFill>
                  <a:schemeClr val="accent1"/>
                </a:solidFill>
              </a:rPr>
              <a:t>pour revaloriser le site, impliquant la démolition des 5 bâtiments</a:t>
            </a:r>
          </a:p>
        </p:txBody>
      </p:sp>
      <p:pic>
        <p:nvPicPr>
          <p:cNvPr id="7" name="Image 6">
            <a:extLst>
              <a:ext uri="{FF2B5EF4-FFF2-40B4-BE49-F238E27FC236}">
                <a16:creationId xmlns:a16="http://schemas.microsoft.com/office/drawing/2014/main" id="{38E3F6B7-48DC-EBDA-FA28-1306724D57C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08958" y="912892"/>
            <a:ext cx="2409825" cy="1595568"/>
          </a:xfrm>
          <a:prstGeom prst="rect">
            <a:avLst/>
          </a:prstGeom>
        </p:spPr>
      </p:pic>
      <p:pic>
        <p:nvPicPr>
          <p:cNvPr id="10" name="Image 9">
            <a:extLst>
              <a:ext uri="{FF2B5EF4-FFF2-40B4-BE49-F238E27FC236}">
                <a16:creationId xmlns:a16="http://schemas.microsoft.com/office/drawing/2014/main" id="{1906A597-1ADC-FCC0-6D37-C8C60E062E1C}"/>
              </a:ext>
            </a:extLst>
          </p:cNvPr>
          <p:cNvPicPr>
            <a:picLocks noChangeAspect="1"/>
          </p:cNvPicPr>
          <p:nvPr/>
        </p:nvPicPr>
        <p:blipFill>
          <a:blip r:embed="rId3"/>
          <a:stretch>
            <a:fillRect/>
          </a:stretch>
        </p:blipFill>
        <p:spPr>
          <a:xfrm>
            <a:off x="6608958" y="2598960"/>
            <a:ext cx="2409825" cy="1562100"/>
          </a:xfrm>
          <a:prstGeom prst="rect">
            <a:avLst/>
          </a:prstGeom>
        </p:spPr>
      </p:pic>
      <p:pic>
        <p:nvPicPr>
          <p:cNvPr id="12" name="Image 11">
            <a:extLst>
              <a:ext uri="{FF2B5EF4-FFF2-40B4-BE49-F238E27FC236}">
                <a16:creationId xmlns:a16="http://schemas.microsoft.com/office/drawing/2014/main" id="{EA8C50D5-0E29-CDDC-DB97-A90ABCA202DC}"/>
              </a:ext>
            </a:extLst>
          </p:cNvPr>
          <p:cNvPicPr>
            <a:picLocks noChangeAspect="1"/>
          </p:cNvPicPr>
          <p:nvPr/>
        </p:nvPicPr>
        <p:blipFill>
          <a:blip r:embed="rId4"/>
          <a:stretch>
            <a:fillRect/>
          </a:stretch>
        </p:blipFill>
        <p:spPr>
          <a:xfrm>
            <a:off x="432591" y="3956992"/>
            <a:ext cx="2419350" cy="1628775"/>
          </a:xfrm>
          <a:prstGeom prst="rect">
            <a:avLst/>
          </a:prstGeom>
        </p:spPr>
      </p:pic>
      <p:pic>
        <p:nvPicPr>
          <p:cNvPr id="14" name="Image 13">
            <a:extLst>
              <a:ext uri="{FF2B5EF4-FFF2-40B4-BE49-F238E27FC236}">
                <a16:creationId xmlns:a16="http://schemas.microsoft.com/office/drawing/2014/main" id="{451DD100-2D40-408A-7DB1-28B853E84BD7}"/>
              </a:ext>
            </a:extLst>
          </p:cNvPr>
          <p:cNvPicPr>
            <a:picLocks noChangeAspect="1"/>
          </p:cNvPicPr>
          <p:nvPr/>
        </p:nvPicPr>
        <p:blipFill>
          <a:blip r:embed="rId5"/>
          <a:stretch>
            <a:fillRect/>
          </a:stretch>
        </p:blipFill>
        <p:spPr>
          <a:xfrm>
            <a:off x="3349129" y="3956992"/>
            <a:ext cx="2447925" cy="1571625"/>
          </a:xfrm>
          <a:prstGeom prst="rect">
            <a:avLst/>
          </a:prstGeom>
        </p:spPr>
      </p:pic>
    </p:spTree>
    <p:extLst>
      <p:ext uri="{BB962C8B-B14F-4D97-AF65-F5344CB8AC3E}">
        <p14:creationId xmlns:p14="http://schemas.microsoft.com/office/powerpoint/2010/main" val="2720779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C0C2E3-10CE-F49C-2F58-BC702008F749}"/>
              </a:ext>
            </a:extLst>
          </p:cNvPr>
          <p:cNvSpPr>
            <a:spLocks noGrp="1"/>
          </p:cNvSpPr>
          <p:nvPr>
            <p:ph type="title"/>
          </p:nvPr>
        </p:nvSpPr>
        <p:spPr/>
        <p:txBody>
          <a:bodyPr/>
          <a:lstStyle/>
          <a:p>
            <a:r>
              <a:rPr lang="fr-FR" dirty="0"/>
              <a:t>Objectifs du projet</a:t>
            </a:r>
          </a:p>
        </p:txBody>
      </p:sp>
      <p:sp>
        <p:nvSpPr>
          <p:cNvPr id="3" name="ZoneTexte 2">
            <a:extLst>
              <a:ext uri="{FF2B5EF4-FFF2-40B4-BE49-F238E27FC236}">
                <a16:creationId xmlns:a16="http://schemas.microsoft.com/office/drawing/2014/main" id="{F724F92B-B145-C23D-3589-EC925C2BBA49}"/>
              </a:ext>
            </a:extLst>
          </p:cNvPr>
          <p:cNvSpPr txBox="1"/>
          <p:nvPr/>
        </p:nvSpPr>
        <p:spPr>
          <a:xfrm>
            <a:off x="446858" y="1254295"/>
            <a:ext cx="8250283" cy="4093428"/>
          </a:xfrm>
          <a:prstGeom prst="rect">
            <a:avLst/>
          </a:prstGeom>
          <a:noFill/>
        </p:spPr>
        <p:txBody>
          <a:bodyPr wrap="square" rtlCol="0">
            <a:spAutoFit/>
          </a:bodyPr>
          <a:lstStyle/>
          <a:p>
            <a:pPr marL="285750" indent="-285750">
              <a:buFont typeface="Arial" panose="020B0604020202020204" pitchFamily="34" charset="0"/>
              <a:buChar char="•"/>
            </a:pPr>
            <a:endParaRPr lang="fr-FR" sz="2000" b="1" dirty="0">
              <a:solidFill>
                <a:schemeClr val="tx2"/>
              </a:solidFill>
            </a:endParaRPr>
          </a:p>
          <a:p>
            <a:pPr marL="285750" indent="-285750">
              <a:buFont typeface="Arial" panose="020B0604020202020204" pitchFamily="34" charset="0"/>
              <a:buChar char="•"/>
            </a:pPr>
            <a:r>
              <a:rPr lang="fr-FR" sz="2000" b="1" dirty="0">
                <a:solidFill>
                  <a:schemeClr val="tx2"/>
                </a:solidFill>
              </a:rPr>
              <a:t>Revaloriser la résidence et le cadre de vie </a:t>
            </a:r>
            <a:r>
              <a:rPr lang="fr-FR" sz="2000" dirty="0">
                <a:solidFill>
                  <a:schemeClr val="tx2"/>
                </a:solidFill>
              </a:rPr>
              <a:t>de ses habitants</a:t>
            </a:r>
          </a:p>
          <a:p>
            <a:pPr marL="285750" indent="-285750">
              <a:buFont typeface="Arial" panose="020B0604020202020204" pitchFamily="34" charset="0"/>
              <a:buChar char="•"/>
            </a:pPr>
            <a:endParaRPr lang="fr-FR" sz="2000" b="1" dirty="0">
              <a:solidFill>
                <a:schemeClr val="tx2"/>
              </a:solidFill>
            </a:endParaRPr>
          </a:p>
          <a:p>
            <a:pPr marL="285750" indent="-285750">
              <a:buFont typeface="Arial" panose="020B0604020202020204" pitchFamily="34" charset="0"/>
              <a:buChar char="•"/>
            </a:pPr>
            <a:r>
              <a:rPr lang="fr-FR" sz="2000" b="1" dirty="0">
                <a:solidFill>
                  <a:schemeClr val="tx2"/>
                </a:solidFill>
              </a:rPr>
              <a:t>Redonner une qualité paysagère et d’usage (espaces verts) pour répondre aux enjeux climatiques</a:t>
            </a:r>
            <a:endParaRPr lang="fr-FR" sz="2000" b="1" strike="sngStrike" dirty="0">
              <a:solidFill>
                <a:schemeClr val="tx2"/>
              </a:solidFill>
            </a:endParaRPr>
          </a:p>
          <a:p>
            <a:pPr marL="285750" indent="-285750">
              <a:buFont typeface="Arial" panose="020B0604020202020204" pitchFamily="34" charset="0"/>
              <a:buChar char="•"/>
            </a:pPr>
            <a:endParaRPr lang="fr-FR" sz="2000" b="1" dirty="0">
              <a:solidFill>
                <a:schemeClr val="tx2"/>
              </a:solidFill>
            </a:endParaRPr>
          </a:p>
          <a:p>
            <a:pPr marL="285750" indent="-285750">
              <a:buFont typeface="Arial" panose="020B0604020202020204" pitchFamily="34" charset="0"/>
              <a:buChar char="•"/>
            </a:pPr>
            <a:r>
              <a:rPr lang="fr-FR" sz="2000" b="1" dirty="0">
                <a:solidFill>
                  <a:schemeClr val="tx2"/>
                </a:solidFill>
              </a:rPr>
              <a:t>Penser un projet pour les locataires avec des parcours résidentiels positifs </a:t>
            </a:r>
            <a:r>
              <a:rPr lang="fr-FR" sz="2000" dirty="0">
                <a:solidFill>
                  <a:schemeClr val="tx2"/>
                </a:solidFill>
              </a:rPr>
              <a:t>(reloger un maximum de locataires dans des logements neufs)</a:t>
            </a:r>
          </a:p>
          <a:p>
            <a:pPr marL="285750" indent="-285750">
              <a:buFont typeface="Arial" panose="020B0604020202020204" pitchFamily="34" charset="0"/>
              <a:buChar char="•"/>
            </a:pPr>
            <a:endParaRPr lang="fr-FR" sz="2000" dirty="0">
              <a:solidFill>
                <a:schemeClr val="tx2"/>
              </a:solidFill>
            </a:endParaRPr>
          </a:p>
          <a:p>
            <a:pPr marL="285750" indent="-285750">
              <a:buFont typeface="Arial" panose="020B0604020202020204" pitchFamily="34" charset="0"/>
              <a:buChar char="•"/>
            </a:pPr>
            <a:r>
              <a:rPr lang="fr-FR" sz="2000" b="1" dirty="0">
                <a:solidFill>
                  <a:schemeClr val="tx2"/>
                </a:solidFill>
              </a:rPr>
              <a:t>Favoriser la mixité</a:t>
            </a:r>
            <a:r>
              <a:rPr lang="fr-FR" sz="2000" dirty="0">
                <a:solidFill>
                  <a:schemeClr val="tx2"/>
                </a:solidFill>
              </a:rPr>
              <a:t> de l’habitat par la création de nouveaux logements diversifiés (logement social et accession)</a:t>
            </a:r>
          </a:p>
          <a:p>
            <a:endParaRPr lang="fr-FR" sz="2000" dirty="0">
              <a:solidFill>
                <a:schemeClr val="tx2"/>
              </a:solidFill>
            </a:endParaRPr>
          </a:p>
          <a:p>
            <a:pPr marL="285750" indent="-285750">
              <a:buFont typeface="Arial" panose="020B0604020202020204" pitchFamily="34" charset="0"/>
              <a:buChar char="•"/>
            </a:pPr>
            <a:r>
              <a:rPr lang="fr-FR" sz="2000" dirty="0">
                <a:solidFill>
                  <a:schemeClr val="tx2"/>
                </a:solidFill>
              </a:rPr>
              <a:t>Préserver un cœur de quartier </a:t>
            </a:r>
            <a:r>
              <a:rPr lang="fr-FR" sz="2000" b="1" dirty="0">
                <a:solidFill>
                  <a:schemeClr val="tx2"/>
                </a:solidFill>
              </a:rPr>
              <a:t>sans circulation de véhicule</a:t>
            </a:r>
            <a:endParaRPr lang="fr-FR" sz="2000" dirty="0"/>
          </a:p>
        </p:txBody>
      </p:sp>
    </p:spTree>
    <p:extLst>
      <p:ext uri="{BB962C8B-B14F-4D97-AF65-F5344CB8AC3E}">
        <p14:creationId xmlns:p14="http://schemas.microsoft.com/office/powerpoint/2010/main" val="4251739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F9F94B35-63E0-9387-53B0-89F44E15976C}"/>
              </a:ext>
            </a:extLst>
          </p:cNvPr>
          <p:cNvSpPr>
            <a:spLocks noGrp="1"/>
          </p:cNvSpPr>
          <p:nvPr>
            <p:ph type="title"/>
          </p:nvPr>
        </p:nvSpPr>
        <p:spPr/>
        <p:txBody>
          <a:bodyPr/>
          <a:lstStyle/>
          <a:p>
            <a:pPr marL="0" indent="0">
              <a:buNone/>
            </a:pPr>
            <a:r>
              <a:rPr lang="fr-FR" sz="4000">
                <a:solidFill>
                  <a:schemeClr val="tx2"/>
                </a:solidFill>
              </a:rPr>
              <a:t>Le projet de démolition/ reconstruction</a:t>
            </a:r>
          </a:p>
        </p:txBody>
      </p:sp>
    </p:spTree>
    <p:extLst>
      <p:ext uri="{BB962C8B-B14F-4D97-AF65-F5344CB8AC3E}">
        <p14:creationId xmlns:p14="http://schemas.microsoft.com/office/powerpoint/2010/main" val="2398451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9EC05B42-A83D-4B59-B066-48DD85BA977C}"/>
              </a:ext>
            </a:extLst>
          </p:cNvPr>
          <p:cNvSpPr>
            <a:spLocks noGrp="1"/>
          </p:cNvSpPr>
          <p:nvPr>
            <p:ph type="title"/>
          </p:nvPr>
        </p:nvSpPr>
        <p:spPr/>
        <p:txBody>
          <a:bodyPr/>
          <a:lstStyle/>
          <a:p>
            <a:r>
              <a:rPr lang="fr-FR" dirty="0"/>
              <a:t>Phase 1</a:t>
            </a:r>
          </a:p>
        </p:txBody>
      </p:sp>
      <p:sp>
        <p:nvSpPr>
          <p:cNvPr id="4" name="Espace réservé du numéro de diapositive 3">
            <a:extLst>
              <a:ext uri="{FF2B5EF4-FFF2-40B4-BE49-F238E27FC236}">
                <a16:creationId xmlns:a16="http://schemas.microsoft.com/office/drawing/2014/main" id="{675B4CF5-D505-4E7E-8F91-46584AF2E9D9}"/>
              </a:ext>
            </a:extLst>
          </p:cNvPr>
          <p:cNvSpPr>
            <a:spLocks noGrp="1"/>
          </p:cNvSpPr>
          <p:nvPr>
            <p:ph type="sldNum" sz="quarter" idx="12"/>
          </p:nvPr>
        </p:nvSpPr>
        <p:spPr/>
        <p:txBody>
          <a:bodyPr/>
          <a:lstStyle/>
          <a:p>
            <a:fld id="{E24E489B-1724-4A08-9582-A3F50A9FA3BC}" type="slidenum">
              <a:rPr lang="fr-FR" smtClean="0"/>
              <a:pPr/>
              <a:t>7</a:t>
            </a:fld>
            <a:endParaRPr lang="fr-FR" dirty="0"/>
          </a:p>
        </p:txBody>
      </p:sp>
      <p:sp>
        <p:nvSpPr>
          <p:cNvPr id="5" name="Rectangle 4">
            <a:extLst>
              <a:ext uri="{FF2B5EF4-FFF2-40B4-BE49-F238E27FC236}">
                <a16:creationId xmlns:a16="http://schemas.microsoft.com/office/drawing/2014/main" id="{73395242-90ED-D3B3-1FD0-D2194012D7B5}"/>
              </a:ext>
            </a:extLst>
          </p:cNvPr>
          <p:cNvSpPr/>
          <p:nvPr/>
        </p:nvSpPr>
        <p:spPr>
          <a:xfrm>
            <a:off x="289934" y="4602356"/>
            <a:ext cx="8854066" cy="1868781"/>
          </a:xfrm>
          <a:prstGeom prst="rect">
            <a:avLst/>
          </a:prstGeom>
        </p:spPr>
        <p:txBody>
          <a:bodyPr wrap="square">
            <a:spAutoFit/>
          </a:bodyPr>
          <a:lstStyle/>
          <a:p>
            <a:pPr algn="just">
              <a:lnSpc>
                <a:spcPct val="107000"/>
              </a:lnSpc>
              <a:spcAft>
                <a:spcPts val="800"/>
              </a:spcAft>
            </a:pPr>
            <a:r>
              <a:rPr lang="fr-FR" b="1" dirty="0">
                <a:solidFill>
                  <a:srgbClr val="E0004D"/>
                </a:solidFill>
                <a:latin typeface="Calibri" panose="020F0502020204030204" pitchFamily="34" charset="0"/>
                <a:ea typeface="Times New Roman" panose="02020603050405020304" pitchFamily="18" charset="0"/>
                <a:cs typeface="Calibri" panose="020F0502020204030204" pitchFamily="34" charset="0"/>
              </a:rPr>
              <a:t>1</a:t>
            </a:r>
            <a:r>
              <a:rPr lang="fr-FR" b="1" baseline="30000" dirty="0">
                <a:solidFill>
                  <a:srgbClr val="E0004D"/>
                </a:solidFill>
                <a:latin typeface="Calibri" panose="020F0502020204030204" pitchFamily="34" charset="0"/>
                <a:ea typeface="Times New Roman" panose="02020603050405020304" pitchFamily="18" charset="0"/>
                <a:cs typeface="Calibri" panose="020F0502020204030204" pitchFamily="34" charset="0"/>
              </a:rPr>
              <a:t>ère</a:t>
            </a:r>
            <a:r>
              <a:rPr lang="fr-FR" b="1" dirty="0">
                <a:solidFill>
                  <a:srgbClr val="E0004D"/>
                </a:solidFill>
                <a:latin typeface="Calibri" panose="020F0502020204030204" pitchFamily="34" charset="0"/>
                <a:ea typeface="Times New Roman" panose="02020603050405020304" pitchFamily="18" charset="0"/>
                <a:cs typeface="Calibri" panose="020F0502020204030204" pitchFamily="34" charset="0"/>
              </a:rPr>
              <a:t> phase </a:t>
            </a:r>
          </a:p>
          <a:p>
            <a:pPr marL="285750" indent="-285750" algn="just">
              <a:lnSpc>
                <a:spcPct val="107000"/>
              </a:lnSpc>
              <a:spcAft>
                <a:spcPts val="800"/>
              </a:spcAft>
              <a:buFont typeface="Calibri" panose="020F0502020204030204" pitchFamily="34" charset="0"/>
              <a:buChar char="‐"/>
            </a:pPr>
            <a:r>
              <a:rPr lang="fr-FR"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Relogement hors site des locataires des bâtiments C, D et E</a:t>
            </a:r>
            <a:r>
              <a:rPr lang="fr-FR" dirty="0">
                <a:solidFill>
                  <a:srgbClr val="000000"/>
                </a:solidFill>
                <a:latin typeface="Calibri" panose="020F0502020204030204" pitchFamily="34" charset="0"/>
                <a:ea typeface="Times New Roman" panose="02020603050405020304" pitchFamily="18" charset="0"/>
                <a:cs typeface="Calibri" panose="020F0502020204030204" pitchFamily="34" charset="0"/>
              </a:rPr>
              <a:t> (78 logements)</a:t>
            </a:r>
          </a:p>
          <a:p>
            <a:pPr marL="285750" indent="-285750" algn="just">
              <a:lnSpc>
                <a:spcPct val="107000"/>
              </a:lnSpc>
              <a:spcAft>
                <a:spcPts val="800"/>
              </a:spcAft>
              <a:buFont typeface="Calibri" panose="020F0502020204030204" pitchFamily="34" charset="0"/>
              <a:buChar char="‐"/>
            </a:pPr>
            <a:r>
              <a:rPr lang="fr-FR" dirty="0">
                <a:solidFill>
                  <a:srgbClr val="000000"/>
                </a:solidFill>
                <a:latin typeface="Calibri" panose="020F0502020204030204" pitchFamily="34" charset="0"/>
                <a:ea typeface="Times New Roman" panose="02020603050405020304" pitchFamily="18" charset="0"/>
                <a:cs typeface="Calibri" panose="020F0502020204030204" pitchFamily="34" charset="0"/>
              </a:rPr>
              <a:t>Démolition des 3 bâtiments C, D et E</a:t>
            </a:r>
          </a:p>
          <a:p>
            <a:pPr marL="285750" indent="-285750" algn="just">
              <a:lnSpc>
                <a:spcPct val="107000"/>
              </a:lnSpc>
              <a:spcAft>
                <a:spcPts val="800"/>
              </a:spcAft>
              <a:buFont typeface="Calibri" panose="020F0502020204030204" pitchFamily="34" charset="0"/>
              <a:buChar char="‐"/>
            </a:pPr>
            <a:r>
              <a:rPr lang="fr-FR" dirty="0">
                <a:solidFill>
                  <a:srgbClr val="000000"/>
                </a:solidFill>
                <a:latin typeface="Calibri" panose="020F0502020204030204" pitchFamily="34" charset="0"/>
                <a:ea typeface="Times New Roman" panose="02020603050405020304" pitchFamily="18" charset="0"/>
                <a:cs typeface="Calibri" panose="020F0502020204030204" pitchFamily="34" charset="0"/>
              </a:rPr>
              <a:t>Réalisation des premières constructions (3 bâtiments - 147 logements dont la moitié de logements sociaux) avec création parking souterrain pour le stationnement</a:t>
            </a:r>
            <a:endParaRPr lang="fr-FR"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 5">
            <a:extLst>
              <a:ext uri="{FF2B5EF4-FFF2-40B4-BE49-F238E27FC236}">
                <a16:creationId xmlns:a16="http://schemas.microsoft.com/office/drawing/2014/main" id="{80649D6C-AF33-D313-9952-5743C4F84AA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12429" y="999568"/>
            <a:ext cx="6928206" cy="3425611"/>
          </a:xfrm>
          <a:prstGeom prst="rect">
            <a:avLst/>
          </a:prstGeom>
        </p:spPr>
      </p:pic>
    </p:spTree>
    <p:extLst>
      <p:ext uri="{BB962C8B-B14F-4D97-AF65-F5344CB8AC3E}">
        <p14:creationId xmlns:p14="http://schemas.microsoft.com/office/powerpoint/2010/main" val="3747428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A62FDB-1C02-DE8C-9EDE-B4768FA900CF}"/>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32B826BD-A954-EFF3-D222-8A3DBEC3B115}"/>
              </a:ext>
            </a:extLst>
          </p:cNvPr>
          <p:cNvSpPr>
            <a:spLocks noGrp="1"/>
          </p:cNvSpPr>
          <p:nvPr>
            <p:ph type="title"/>
          </p:nvPr>
        </p:nvSpPr>
        <p:spPr/>
        <p:txBody>
          <a:bodyPr/>
          <a:lstStyle/>
          <a:p>
            <a:r>
              <a:rPr lang="fr-FR" dirty="0"/>
              <a:t>Phase 2</a:t>
            </a:r>
          </a:p>
        </p:txBody>
      </p:sp>
      <p:sp>
        <p:nvSpPr>
          <p:cNvPr id="4" name="Espace réservé du numéro de diapositive 3">
            <a:extLst>
              <a:ext uri="{FF2B5EF4-FFF2-40B4-BE49-F238E27FC236}">
                <a16:creationId xmlns:a16="http://schemas.microsoft.com/office/drawing/2014/main" id="{BEE37081-25EF-5B70-FF41-2D7296C84243}"/>
              </a:ext>
            </a:extLst>
          </p:cNvPr>
          <p:cNvSpPr>
            <a:spLocks noGrp="1"/>
          </p:cNvSpPr>
          <p:nvPr>
            <p:ph type="sldNum" sz="quarter" idx="12"/>
          </p:nvPr>
        </p:nvSpPr>
        <p:spPr/>
        <p:txBody>
          <a:bodyPr/>
          <a:lstStyle/>
          <a:p>
            <a:fld id="{E24E489B-1724-4A08-9582-A3F50A9FA3BC}" type="slidenum">
              <a:rPr lang="fr-FR" smtClean="0"/>
              <a:pPr/>
              <a:t>8</a:t>
            </a:fld>
            <a:endParaRPr lang="fr-FR" dirty="0"/>
          </a:p>
        </p:txBody>
      </p:sp>
      <p:sp>
        <p:nvSpPr>
          <p:cNvPr id="5" name="Rectangle 4">
            <a:extLst>
              <a:ext uri="{FF2B5EF4-FFF2-40B4-BE49-F238E27FC236}">
                <a16:creationId xmlns:a16="http://schemas.microsoft.com/office/drawing/2014/main" id="{5FAFE563-C225-D87E-A402-D4D550B7C2C9}"/>
              </a:ext>
            </a:extLst>
          </p:cNvPr>
          <p:cNvSpPr/>
          <p:nvPr/>
        </p:nvSpPr>
        <p:spPr>
          <a:xfrm>
            <a:off x="289934" y="4602356"/>
            <a:ext cx="8854066" cy="1868781"/>
          </a:xfrm>
          <a:prstGeom prst="rect">
            <a:avLst/>
          </a:prstGeom>
        </p:spPr>
        <p:txBody>
          <a:bodyPr wrap="square">
            <a:spAutoFit/>
          </a:bodyPr>
          <a:lstStyle/>
          <a:p>
            <a:pPr algn="just">
              <a:lnSpc>
                <a:spcPct val="107000"/>
              </a:lnSpc>
              <a:spcAft>
                <a:spcPts val="800"/>
              </a:spcAft>
            </a:pPr>
            <a:r>
              <a:rPr lang="fr-FR" b="1" dirty="0">
                <a:solidFill>
                  <a:srgbClr val="E0004D"/>
                </a:solidFill>
                <a:latin typeface="Calibri" panose="020F0502020204030204" pitchFamily="34" charset="0"/>
                <a:ea typeface="Times New Roman" panose="02020603050405020304" pitchFamily="18" charset="0"/>
                <a:cs typeface="Calibri" panose="020F0502020204030204" pitchFamily="34" charset="0"/>
              </a:rPr>
              <a:t>2ème phase </a:t>
            </a:r>
          </a:p>
          <a:p>
            <a:pPr marL="285750" indent="-285750" algn="just">
              <a:lnSpc>
                <a:spcPct val="107000"/>
              </a:lnSpc>
              <a:spcAft>
                <a:spcPts val="800"/>
              </a:spcAft>
              <a:buFont typeface="Calibri" panose="020F0502020204030204" pitchFamily="34" charset="0"/>
              <a:buChar char="‐"/>
            </a:pPr>
            <a:r>
              <a:rPr lang="fr-FR"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Relogement des locataires des bâtiments A et B </a:t>
            </a:r>
            <a:r>
              <a:rPr lang="fr-FR" dirty="0">
                <a:solidFill>
                  <a:srgbClr val="000000"/>
                </a:solidFill>
                <a:latin typeface="Calibri" panose="020F0502020204030204" pitchFamily="34" charset="0"/>
                <a:ea typeface="Times New Roman" panose="02020603050405020304" pitchFamily="18" charset="0"/>
                <a:cs typeface="Calibri" panose="020F0502020204030204" pitchFamily="34" charset="0"/>
              </a:rPr>
              <a:t>(75 logements)</a:t>
            </a:r>
          </a:p>
          <a:p>
            <a:pPr marL="285750" indent="-285750" algn="just">
              <a:lnSpc>
                <a:spcPct val="107000"/>
              </a:lnSpc>
              <a:spcAft>
                <a:spcPts val="800"/>
              </a:spcAft>
              <a:buFont typeface="Calibri" panose="020F0502020204030204" pitchFamily="34" charset="0"/>
              <a:buChar char="‐"/>
            </a:pPr>
            <a:r>
              <a:rPr lang="fr-FR" dirty="0">
                <a:solidFill>
                  <a:srgbClr val="000000"/>
                </a:solidFill>
                <a:latin typeface="Calibri" panose="020F0502020204030204" pitchFamily="34" charset="0"/>
                <a:ea typeface="Times New Roman" panose="02020603050405020304" pitchFamily="18" charset="0"/>
                <a:cs typeface="Calibri" panose="020F0502020204030204" pitchFamily="34" charset="0"/>
              </a:rPr>
              <a:t>Démolition des 2 bâtiments restants A et B</a:t>
            </a:r>
          </a:p>
          <a:p>
            <a:pPr marL="285750" indent="-285750" algn="just">
              <a:lnSpc>
                <a:spcPct val="107000"/>
              </a:lnSpc>
              <a:spcAft>
                <a:spcPts val="800"/>
              </a:spcAft>
              <a:buFont typeface="Calibri" panose="020F0502020204030204" pitchFamily="34" charset="0"/>
              <a:buChar char="‐"/>
            </a:pPr>
            <a:r>
              <a:rPr lang="fr-FR" dirty="0">
                <a:solidFill>
                  <a:srgbClr val="000000"/>
                </a:solidFill>
                <a:latin typeface="Calibri" panose="020F0502020204030204" pitchFamily="34" charset="0"/>
                <a:ea typeface="Times New Roman" panose="02020603050405020304" pitchFamily="18" charset="0"/>
                <a:cs typeface="Calibri" panose="020F0502020204030204" pitchFamily="34" charset="0"/>
              </a:rPr>
              <a:t>Réalisation des constructions restantes (2 bâtiments - 115 logements dont la moitié de logements sociaux) avec création de parking souterrain pour le stationnement</a:t>
            </a:r>
            <a:endParaRPr lang="fr-FR"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 name="Image 1">
            <a:extLst>
              <a:ext uri="{FF2B5EF4-FFF2-40B4-BE49-F238E27FC236}">
                <a16:creationId xmlns:a16="http://schemas.microsoft.com/office/drawing/2014/main" id="{70045718-A989-BA6A-2AB4-E5196F4BF8B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8494" y="1002125"/>
            <a:ext cx="6851911" cy="2962823"/>
          </a:xfrm>
          <a:prstGeom prst="rect">
            <a:avLst/>
          </a:prstGeom>
        </p:spPr>
      </p:pic>
    </p:spTree>
    <p:extLst>
      <p:ext uri="{BB962C8B-B14F-4D97-AF65-F5344CB8AC3E}">
        <p14:creationId xmlns:p14="http://schemas.microsoft.com/office/powerpoint/2010/main" val="2176808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C50325-DAD3-4751-8DAC-823605843433}"/>
              </a:ext>
            </a:extLst>
          </p:cNvPr>
          <p:cNvSpPr>
            <a:spLocks noGrp="1"/>
          </p:cNvSpPr>
          <p:nvPr>
            <p:ph type="title"/>
          </p:nvPr>
        </p:nvSpPr>
        <p:spPr>
          <a:xfrm>
            <a:off x="914401" y="393914"/>
            <a:ext cx="7600950" cy="428478"/>
          </a:xfrm>
        </p:spPr>
        <p:txBody>
          <a:bodyPr/>
          <a:lstStyle/>
          <a:p>
            <a:r>
              <a:rPr lang="fr-FR" dirty="0"/>
              <a:t>Vue d’ensemble du projet</a:t>
            </a:r>
          </a:p>
        </p:txBody>
      </p:sp>
      <p:pic>
        <p:nvPicPr>
          <p:cNvPr id="4" name="Image 3">
            <a:extLst>
              <a:ext uri="{FF2B5EF4-FFF2-40B4-BE49-F238E27FC236}">
                <a16:creationId xmlns:a16="http://schemas.microsoft.com/office/drawing/2014/main" id="{CD566AA8-1A46-705A-7C70-D50DA7053AC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82260" y="1185205"/>
            <a:ext cx="7960647" cy="3310896"/>
          </a:xfrm>
          <a:prstGeom prst="rect">
            <a:avLst/>
          </a:prstGeom>
        </p:spPr>
      </p:pic>
      <p:sp>
        <p:nvSpPr>
          <p:cNvPr id="5" name="Espace réservé du contenu 2">
            <a:extLst>
              <a:ext uri="{FF2B5EF4-FFF2-40B4-BE49-F238E27FC236}">
                <a16:creationId xmlns:a16="http://schemas.microsoft.com/office/drawing/2014/main" id="{5BBB846F-26B9-AD89-0678-6186874F8B71}"/>
              </a:ext>
            </a:extLst>
          </p:cNvPr>
          <p:cNvSpPr txBox="1">
            <a:spLocks/>
          </p:cNvSpPr>
          <p:nvPr/>
        </p:nvSpPr>
        <p:spPr>
          <a:xfrm>
            <a:off x="1699452" y="3264517"/>
            <a:ext cx="7062288" cy="22886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fr-FR" dirty="0"/>
          </a:p>
        </p:txBody>
      </p:sp>
      <p:sp>
        <p:nvSpPr>
          <p:cNvPr id="18" name="ZoneTexte 17">
            <a:extLst>
              <a:ext uri="{FF2B5EF4-FFF2-40B4-BE49-F238E27FC236}">
                <a16:creationId xmlns:a16="http://schemas.microsoft.com/office/drawing/2014/main" id="{A4F7FEFB-5011-A839-15B2-DC60B53F0F0C}"/>
              </a:ext>
            </a:extLst>
          </p:cNvPr>
          <p:cNvSpPr txBox="1"/>
          <p:nvPr/>
        </p:nvSpPr>
        <p:spPr>
          <a:xfrm>
            <a:off x="382260" y="4666967"/>
            <a:ext cx="8500483" cy="1477328"/>
          </a:xfrm>
          <a:prstGeom prst="rect">
            <a:avLst/>
          </a:prstGeom>
          <a:noFill/>
        </p:spPr>
        <p:txBody>
          <a:bodyPr wrap="square" rtlCol="0">
            <a:spAutoFit/>
          </a:bodyPr>
          <a:lstStyle/>
          <a:p>
            <a:pPr marL="285750" indent="-285750">
              <a:buFont typeface="Wingdings" panose="05000000000000000000" pitchFamily="2" charset="2"/>
              <a:buChar char="§"/>
            </a:pPr>
            <a:r>
              <a:rPr lang="fr-FR" dirty="0"/>
              <a:t>262 nouveaux logements :</a:t>
            </a:r>
            <a:r>
              <a:rPr lang="fr-FR" strike="sngStrike" dirty="0"/>
              <a:t> </a:t>
            </a:r>
            <a:r>
              <a:rPr lang="fr-FR" dirty="0"/>
              <a:t>50% logement social / 50% accession à la propriété</a:t>
            </a:r>
          </a:p>
          <a:p>
            <a:pPr marL="285750" indent="-285750">
              <a:buFont typeface="Wingdings" panose="05000000000000000000" pitchFamily="2" charset="2"/>
              <a:buChar char="§"/>
            </a:pPr>
            <a:r>
              <a:rPr lang="fr-FR" dirty="0"/>
              <a:t>Larges espaces entre les bâtiments </a:t>
            </a:r>
          </a:p>
          <a:p>
            <a:pPr marL="285750" indent="-285750">
              <a:buFont typeface="Wingdings" panose="05000000000000000000" pitchFamily="2" charset="2"/>
              <a:buChar char="§"/>
            </a:pPr>
            <a:r>
              <a:rPr lang="fr-FR" dirty="0"/>
              <a:t>Importante végétalisation du site</a:t>
            </a:r>
          </a:p>
          <a:p>
            <a:pPr marL="285750" indent="-285750">
              <a:buFont typeface="Wingdings" panose="05000000000000000000" pitchFamily="2" charset="2"/>
              <a:buChar char="§"/>
            </a:pPr>
            <a:r>
              <a:rPr lang="fr-FR" dirty="0"/>
              <a:t> Des travaux sur les extérieurs à l’issue des constructions : espaces végétalisés, sentes piétonnes, plantations d’arbres, …</a:t>
            </a:r>
          </a:p>
        </p:txBody>
      </p:sp>
      <p:sp>
        <p:nvSpPr>
          <p:cNvPr id="3" name="ZoneTexte 2">
            <a:extLst>
              <a:ext uri="{FF2B5EF4-FFF2-40B4-BE49-F238E27FC236}">
                <a16:creationId xmlns:a16="http://schemas.microsoft.com/office/drawing/2014/main" id="{05CE598E-50C8-0DB4-7D60-9CE7423B0B2B}"/>
              </a:ext>
            </a:extLst>
          </p:cNvPr>
          <p:cNvSpPr txBox="1"/>
          <p:nvPr/>
        </p:nvSpPr>
        <p:spPr>
          <a:xfrm>
            <a:off x="782194" y="3310255"/>
            <a:ext cx="1706044" cy="338554"/>
          </a:xfrm>
          <a:prstGeom prst="rect">
            <a:avLst/>
          </a:prstGeom>
          <a:solidFill>
            <a:srgbClr val="FFFFFF">
              <a:alpha val="61176"/>
            </a:srgbClr>
          </a:solidFill>
        </p:spPr>
        <p:txBody>
          <a:bodyPr wrap="none" rtlCol="0">
            <a:spAutoFit/>
          </a:bodyPr>
          <a:lstStyle/>
          <a:p>
            <a:r>
              <a:rPr lang="fr-FR" sz="1600" b="1" dirty="0">
                <a:solidFill>
                  <a:schemeClr val="accent3"/>
                </a:solidFill>
              </a:rPr>
              <a:t>74 logts accession</a:t>
            </a:r>
          </a:p>
        </p:txBody>
      </p:sp>
      <p:sp>
        <p:nvSpPr>
          <p:cNvPr id="6" name="ZoneTexte 5">
            <a:extLst>
              <a:ext uri="{FF2B5EF4-FFF2-40B4-BE49-F238E27FC236}">
                <a16:creationId xmlns:a16="http://schemas.microsoft.com/office/drawing/2014/main" id="{90210ECA-F2E1-432C-CF4A-CDD7E9B0A75E}"/>
              </a:ext>
            </a:extLst>
          </p:cNvPr>
          <p:cNvSpPr txBox="1"/>
          <p:nvPr/>
        </p:nvSpPr>
        <p:spPr>
          <a:xfrm>
            <a:off x="3277024" y="2033766"/>
            <a:ext cx="1529714" cy="338554"/>
          </a:xfrm>
          <a:prstGeom prst="rect">
            <a:avLst/>
          </a:prstGeom>
          <a:solidFill>
            <a:srgbClr val="FFFFFF">
              <a:alpha val="63922"/>
            </a:srgbClr>
          </a:solidFill>
        </p:spPr>
        <p:txBody>
          <a:bodyPr wrap="none" rtlCol="0">
            <a:spAutoFit/>
          </a:bodyPr>
          <a:lstStyle/>
          <a:p>
            <a:r>
              <a:rPr lang="fr-FR" sz="1600" b="1" dirty="0">
                <a:solidFill>
                  <a:schemeClr val="accent1"/>
                </a:solidFill>
              </a:rPr>
              <a:t>39 logts sociaux</a:t>
            </a:r>
          </a:p>
        </p:txBody>
      </p:sp>
      <p:sp>
        <p:nvSpPr>
          <p:cNvPr id="8" name="ZoneTexte 7">
            <a:extLst>
              <a:ext uri="{FF2B5EF4-FFF2-40B4-BE49-F238E27FC236}">
                <a16:creationId xmlns:a16="http://schemas.microsoft.com/office/drawing/2014/main" id="{502FCDE4-AA4F-0413-6DA9-57B8D61C2A69}"/>
              </a:ext>
            </a:extLst>
          </p:cNvPr>
          <p:cNvSpPr txBox="1"/>
          <p:nvPr/>
        </p:nvSpPr>
        <p:spPr>
          <a:xfrm>
            <a:off x="3277024" y="3319985"/>
            <a:ext cx="1529714" cy="338554"/>
          </a:xfrm>
          <a:prstGeom prst="rect">
            <a:avLst/>
          </a:prstGeom>
          <a:solidFill>
            <a:srgbClr val="FFFFFF">
              <a:alpha val="63922"/>
            </a:srgbClr>
          </a:solidFill>
        </p:spPr>
        <p:txBody>
          <a:bodyPr wrap="none" rtlCol="0">
            <a:spAutoFit/>
          </a:bodyPr>
          <a:lstStyle/>
          <a:p>
            <a:r>
              <a:rPr lang="fr-FR" sz="1600" b="1" dirty="0">
                <a:solidFill>
                  <a:schemeClr val="accent1"/>
                </a:solidFill>
              </a:rPr>
              <a:t>34 logts sociaux</a:t>
            </a:r>
          </a:p>
        </p:txBody>
      </p:sp>
      <p:sp>
        <p:nvSpPr>
          <p:cNvPr id="9" name="ZoneTexte 8">
            <a:extLst>
              <a:ext uri="{FF2B5EF4-FFF2-40B4-BE49-F238E27FC236}">
                <a16:creationId xmlns:a16="http://schemas.microsoft.com/office/drawing/2014/main" id="{469B13FC-6C72-E8B9-0682-6C497C8B07FD}"/>
              </a:ext>
            </a:extLst>
          </p:cNvPr>
          <p:cNvSpPr txBox="1"/>
          <p:nvPr/>
        </p:nvSpPr>
        <p:spPr>
          <a:xfrm>
            <a:off x="6082089" y="1862226"/>
            <a:ext cx="1529714" cy="338554"/>
          </a:xfrm>
          <a:prstGeom prst="rect">
            <a:avLst/>
          </a:prstGeom>
          <a:solidFill>
            <a:srgbClr val="FFFFFF">
              <a:alpha val="63922"/>
            </a:srgbClr>
          </a:solidFill>
        </p:spPr>
        <p:txBody>
          <a:bodyPr wrap="none" rtlCol="0">
            <a:spAutoFit/>
          </a:bodyPr>
          <a:lstStyle/>
          <a:p>
            <a:r>
              <a:rPr lang="fr-FR" sz="1600" b="1" dirty="0">
                <a:solidFill>
                  <a:schemeClr val="accent1"/>
                </a:solidFill>
              </a:rPr>
              <a:t>56 logts sociaux</a:t>
            </a:r>
          </a:p>
        </p:txBody>
      </p:sp>
      <p:sp>
        <p:nvSpPr>
          <p:cNvPr id="10" name="ZoneTexte 9">
            <a:extLst>
              <a:ext uri="{FF2B5EF4-FFF2-40B4-BE49-F238E27FC236}">
                <a16:creationId xmlns:a16="http://schemas.microsoft.com/office/drawing/2014/main" id="{F1316905-884E-BAFF-694F-A003272F8611}"/>
              </a:ext>
            </a:extLst>
          </p:cNvPr>
          <p:cNvSpPr txBox="1"/>
          <p:nvPr/>
        </p:nvSpPr>
        <p:spPr>
          <a:xfrm>
            <a:off x="6082089" y="3304597"/>
            <a:ext cx="1706044" cy="338554"/>
          </a:xfrm>
          <a:prstGeom prst="rect">
            <a:avLst/>
          </a:prstGeom>
          <a:solidFill>
            <a:srgbClr val="FFFFFF">
              <a:alpha val="63922"/>
            </a:srgbClr>
          </a:solidFill>
        </p:spPr>
        <p:txBody>
          <a:bodyPr wrap="none" rtlCol="0">
            <a:spAutoFit/>
          </a:bodyPr>
          <a:lstStyle/>
          <a:p>
            <a:r>
              <a:rPr lang="fr-FR" sz="1600" b="1" dirty="0">
                <a:solidFill>
                  <a:schemeClr val="accent1"/>
                </a:solidFill>
              </a:rPr>
              <a:t>59 logts accession</a:t>
            </a:r>
          </a:p>
        </p:txBody>
      </p:sp>
    </p:spTree>
    <p:extLst>
      <p:ext uri="{BB962C8B-B14F-4D97-AF65-F5344CB8AC3E}">
        <p14:creationId xmlns:p14="http://schemas.microsoft.com/office/powerpoint/2010/main" val="2423674472"/>
      </p:ext>
    </p:extLst>
  </p:cSld>
  <p:clrMapOvr>
    <a:masterClrMapping/>
  </p:clrMapOvr>
</p:sld>
</file>

<file path=ppt/theme/theme1.xml><?xml version="1.0" encoding="utf-8"?>
<a:theme xmlns:a="http://schemas.openxmlformats.org/drawingml/2006/main" name="Thème Office">
  <a:themeElements>
    <a:clrScheme name="Domaxis">
      <a:dk1>
        <a:sysClr val="windowText" lastClr="000000"/>
      </a:dk1>
      <a:lt1>
        <a:sysClr val="window" lastClr="FFFFFF"/>
      </a:lt1>
      <a:dk2>
        <a:srgbClr val="003F7A"/>
      </a:dk2>
      <a:lt2>
        <a:srgbClr val="DBD9D7"/>
      </a:lt2>
      <a:accent1>
        <a:srgbClr val="E0004D"/>
      </a:accent1>
      <a:accent2>
        <a:srgbClr val="FBBD0B"/>
      </a:accent2>
      <a:accent3>
        <a:srgbClr val="003F7A"/>
      </a:accent3>
      <a:accent4>
        <a:srgbClr val="92D050"/>
      </a:accent4>
      <a:accent5>
        <a:srgbClr val="EEECE1"/>
      </a:accent5>
      <a:accent6>
        <a:srgbClr val="C0504D"/>
      </a:accent6>
      <a:hlink>
        <a:srgbClr val="0000FF"/>
      </a:hlink>
      <a:folHlink>
        <a:srgbClr val="800080"/>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ème Office">
  <a:themeElements>
    <a:clrScheme name="Domaxis">
      <a:dk1>
        <a:sysClr val="windowText" lastClr="000000"/>
      </a:dk1>
      <a:lt1>
        <a:sysClr val="window" lastClr="FFFFFF"/>
      </a:lt1>
      <a:dk2>
        <a:srgbClr val="003F7A"/>
      </a:dk2>
      <a:lt2>
        <a:srgbClr val="DBD9D7"/>
      </a:lt2>
      <a:accent1>
        <a:srgbClr val="E0004D"/>
      </a:accent1>
      <a:accent2>
        <a:srgbClr val="FBBD0B"/>
      </a:accent2>
      <a:accent3>
        <a:srgbClr val="003F7A"/>
      </a:accent3>
      <a:accent4>
        <a:srgbClr val="92D050"/>
      </a:accent4>
      <a:accent5>
        <a:srgbClr val="EEECE1"/>
      </a:accent5>
      <a:accent6>
        <a:srgbClr val="C0504D"/>
      </a:accent6>
      <a:hlink>
        <a:srgbClr val="0000FF"/>
      </a:hlink>
      <a:folHlink>
        <a:srgbClr val="800080"/>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Seqens">
  <a:themeElements>
    <a:clrScheme name="Personnalisé 8">
      <a:dk1>
        <a:srgbClr val="183B68"/>
      </a:dk1>
      <a:lt1>
        <a:sysClr val="window" lastClr="FFFFFF"/>
      </a:lt1>
      <a:dk2>
        <a:srgbClr val="078887"/>
      </a:dk2>
      <a:lt2>
        <a:srgbClr val="FFFFFF"/>
      </a:lt2>
      <a:accent1>
        <a:srgbClr val="F7AC6F"/>
      </a:accent1>
      <a:accent2>
        <a:srgbClr val="D3D92F"/>
      </a:accent2>
      <a:accent3>
        <a:srgbClr val="078887"/>
      </a:accent3>
      <a:accent4>
        <a:srgbClr val="FFC000"/>
      </a:accent4>
      <a:accent5>
        <a:srgbClr val="BC729D"/>
      </a:accent5>
      <a:accent6>
        <a:srgbClr val="99D0C3"/>
      </a:accent6>
      <a:hlink>
        <a:srgbClr val="0563C1"/>
      </a:hlink>
      <a:folHlink>
        <a:srgbClr val="D3D92F"/>
      </a:folHlink>
    </a:clrScheme>
    <a:fontScheme name="Personnalisé 2">
      <a:majorFont>
        <a:latin typeface="Calibri bold"/>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èmeSeqens" id="{D9A85E4C-7E12-4809-974F-3476E3A31C63}" vid="{F51CCB2F-757A-4922-8B6E-A0D80518604F}"/>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0A09C9B393C4E4E933D8EF3B11F74CB" ma:contentTypeVersion="6" ma:contentTypeDescription="Crée un document." ma:contentTypeScope="" ma:versionID="59b397a4177a4944c80e676cc0d9e730">
  <xsd:schema xmlns:xsd="http://www.w3.org/2001/XMLSchema" xmlns:xs="http://www.w3.org/2001/XMLSchema" xmlns:p="http://schemas.microsoft.com/office/2006/metadata/properties" xmlns:ns2="31da3a71-4722-4f36-8008-2ea612be67c6" xmlns:ns3="e2963e63-82b3-4a57-83f2-f7f93317cb6c" targetNamespace="http://schemas.microsoft.com/office/2006/metadata/properties" ma:root="true" ma:fieldsID="2b61279fe205657b7730964c6750262e" ns2:_="" ns3:_="">
    <xsd:import namespace="31da3a71-4722-4f36-8008-2ea612be67c6"/>
    <xsd:import namespace="e2963e63-82b3-4a57-83f2-f7f93317cb6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da3a71-4722-4f36-8008-2ea612be67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963e63-82b3-4a57-83f2-f7f93317cb6c" elementFormDefault="qualified">
    <xsd:import namespace="http://schemas.microsoft.com/office/2006/documentManagement/types"/>
    <xsd:import namespace="http://schemas.microsoft.com/office/infopath/2007/PartnerControls"/>
    <xsd:element name="SharedWithUsers" ma:index="11"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A3182DE-047F-4DED-82D7-EABF2BF1E9DA}">
  <ds:schemaRefs>
    <ds:schemaRef ds:uri="http://schemas.openxmlformats.org/package/2006/metadata/core-properties"/>
    <ds:schemaRef ds:uri="http://schemas.microsoft.com/office/2006/documentManagement/types"/>
    <ds:schemaRef ds:uri="e2963e63-82b3-4a57-83f2-f7f93317cb6c"/>
    <ds:schemaRef ds:uri="http://purl.org/dc/elements/1.1/"/>
    <ds:schemaRef ds:uri="http://schemas.microsoft.com/office/2006/metadata/properties"/>
    <ds:schemaRef ds:uri="http://schemas.microsoft.com/office/infopath/2007/PartnerControls"/>
    <ds:schemaRef ds:uri="http://purl.org/dc/terms/"/>
    <ds:schemaRef ds:uri="31da3a71-4722-4f36-8008-2ea612be67c6"/>
    <ds:schemaRef ds:uri="http://www.w3.org/XML/1998/namespace"/>
    <ds:schemaRef ds:uri="http://purl.org/dc/dcmitype/"/>
  </ds:schemaRefs>
</ds:datastoreItem>
</file>

<file path=customXml/itemProps2.xml><?xml version="1.0" encoding="utf-8"?>
<ds:datastoreItem xmlns:ds="http://schemas.openxmlformats.org/officeDocument/2006/customXml" ds:itemID="{CEDF4BB7-ECD3-46D5-8916-7DD5D202C6F4}">
  <ds:schemaRefs>
    <ds:schemaRef ds:uri="31da3a71-4722-4f36-8008-2ea612be67c6"/>
    <ds:schemaRef ds:uri="e2963e63-82b3-4a57-83f2-f7f93317cb6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C0F5A77-014D-4278-80D1-9F2B766A096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3639</TotalTime>
  <Words>1224</Words>
  <Application>Microsoft Office PowerPoint</Application>
  <PresentationFormat>Affichage à l'écran (4:3)</PresentationFormat>
  <Paragraphs>330</Paragraphs>
  <Slides>21</Slides>
  <Notes>0</Notes>
  <HiddenSlides>0</HiddenSlides>
  <MMClips>0</MMClips>
  <ScaleCrop>false</ScaleCrop>
  <HeadingPairs>
    <vt:vector size="6" baseType="variant">
      <vt:variant>
        <vt:lpstr>Polices utilisées</vt:lpstr>
      </vt:variant>
      <vt:variant>
        <vt:i4>6</vt:i4>
      </vt:variant>
      <vt:variant>
        <vt:lpstr>Thème</vt:lpstr>
      </vt:variant>
      <vt:variant>
        <vt:i4>3</vt:i4>
      </vt:variant>
      <vt:variant>
        <vt:lpstr>Titres des diapositives</vt:lpstr>
      </vt:variant>
      <vt:variant>
        <vt:i4>21</vt:i4>
      </vt:variant>
    </vt:vector>
  </HeadingPairs>
  <TitlesOfParts>
    <vt:vector size="30" baseType="lpstr">
      <vt:lpstr>Agency FB</vt:lpstr>
      <vt:lpstr>Arial</vt:lpstr>
      <vt:lpstr>Arial,Sans-Serif</vt:lpstr>
      <vt:lpstr>Calibri</vt:lpstr>
      <vt:lpstr>Calibri Light</vt:lpstr>
      <vt:lpstr>Wingdings</vt:lpstr>
      <vt:lpstr>Thème Office</vt:lpstr>
      <vt:lpstr>1_Thème Office</vt:lpstr>
      <vt:lpstr>ThèmeSeqens</vt:lpstr>
      <vt:lpstr>Présentation PowerPoint</vt:lpstr>
      <vt:lpstr>Déroulé de la réunion</vt:lpstr>
      <vt:lpstr>Situation</vt:lpstr>
      <vt:lpstr>Constats</vt:lpstr>
      <vt:lpstr>Objectifs du projet</vt:lpstr>
      <vt:lpstr>Le projet de démolition/ reconstruction</vt:lpstr>
      <vt:lpstr>Phase 1</vt:lpstr>
      <vt:lpstr>Phase 2</vt:lpstr>
      <vt:lpstr>Vue d’ensemble du projet</vt:lpstr>
      <vt:lpstr>Projet</vt:lpstr>
      <vt:lpstr>Projet</vt:lpstr>
      <vt:lpstr>Planning prévisionnel</vt:lpstr>
      <vt:lpstr>Les conditions de relogement</vt:lpstr>
      <vt:lpstr>La charte de relogement</vt:lpstr>
      <vt:lpstr>Les principes du relogement</vt:lpstr>
      <vt:lpstr>Le calcul du loyer du futur logement</vt:lpstr>
      <vt:lpstr>Un préalable : l'enquête sociale</vt:lpstr>
      <vt:lpstr>Présentation PowerPoint</vt:lpstr>
      <vt:lpstr>          Offre mobilisable pour le relogement </vt:lpstr>
      <vt:lpstr>Présentation PowerPoint</vt:lpstr>
      <vt:lpstr>Questions / Réponses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Pierre-Olivier Tracol</dc:creator>
  <cp:lastModifiedBy>TRACOL Pierre-Olivier</cp:lastModifiedBy>
  <cp:revision>25</cp:revision>
  <cp:lastPrinted>2022-07-05T12:50:25Z</cp:lastPrinted>
  <dcterms:created xsi:type="dcterms:W3CDTF">2019-07-16T19:40:56Z</dcterms:created>
  <dcterms:modified xsi:type="dcterms:W3CDTF">2025-02-03T15:49:52Z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0x01010080A09C9B393C4E4E933D8EF3B11F74CB</vt:lpwstr>
  </property>
</Properties>
</file>